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Gliker Expanded" charset="1" panose="00000505000000000000"/>
      <p:regular r:id="rId23"/>
    </p:embeddedFont>
    <p:embeddedFont>
      <p:font typeface="Telegraf Ultra-Bold" charset="1" panose="00000900000000000000"/>
      <p:regular r:id="rId24"/>
    </p:embeddedFont>
    <p:embeddedFont>
      <p:font typeface="Telegraf" charset="1" panose="00000500000000000000"/>
      <p:regular r:id="rId25"/>
    </p:embeddedFont>
    <p:embeddedFont>
      <p:font typeface="Telegraf Bold" charset="1" panose="00000800000000000000"/>
      <p:regular r:id="rId26"/>
    </p:embeddedFont>
    <p:embeddedFont>
      <p:font typeface="Lucidity Condensed" charset="1" panose="00000600000000000000"/>
      <p:regular r:id="rId27"/>
    </p:embeddedFont>
    <p:embeddedFont>
      <p:font typeface="Poppins Italics" charset="1" panose="00000500000000000000"/>
      <p:regular r:id="rId28"/>
    </p:embeddedFont>
    <p:embeddedFont>
      <p:font typeface="Poppins Bold Italics" charset="1" panose="00000800000000000000"/>
      <p:regular r:id="rId29"/>
    </p:embeddedFont>
    <p:embeddedFont>
      <p:font typeface="Fraunces" charset="1" panose="00000000000000000000"/>
      <p:regular r:id="rId30"/>
    </p:embeddedFont>
    <p:embeddedFont>
      <p:font typeface="Eczar Bold" charset="1" panose="02000603040300000004"/>
      <p:regular r:id="rId31"/>
    </p:embeddedFont>
    <p:embeddedFont>
      <p:font typeface="Open Sauce Bold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13" Target="../media/image62.gif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gif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gif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gif" Type="http://schemas.openxmlformats.org/officeDocument/2006/relationships/image"/><Relationship Id="rId3" Target="../media/image23.gif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gif" Type="http://schemas.openxmlformats.org/officeDocument/2006/relationships/image"/><Relationship Id="rId7" Target="../media/image4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89981" y="5016890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1383126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3831260" y="0"/>
                </a:lnTo>
                <a:lnTo>
                  <a:pt x="1383126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57852" y="-2399159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0" y="0"/>
                </a:lnTo>
                <a:lnTo>
                  <a:pt x="13831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2767" y="630592"/>
            <a:ext cx="16822467" cy="9025815"/>
            <a:chOff x="0" y="0"/>
            <a:chExt cx="4430608" cy="23771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30609" cy="2377169"/>
            </a:xfrm>
            <a:custGeom>
              <a:avLst/>
              <a:gdLst/>
              <a:ahLst/>
              <a:cxnLst/>
              <a:rect r="r" b="b" t="t" l="l"/>
              <a:pathLst>
                <a:path h="2377169" w="4430609">
                  <a:moveTo>
                    <a:pt x="23471" y="0"/>
                  </a:moveTo>
                  <a:lnTo>
                    <a:pt x="4407138" y="0"/>
                  </a:lnTo>
                  <a:cubicBezTo>
                    <a:pt x="4420100" y="0"/>
                    <a:pt x="4430609" y="10508"/>
                    <a:pt x="4430609" y="23471"/>
                  </a:cubicBezTo>
                  <a:lnTo>
                    <a:pt x="4430609" y="2353699"/>
                  </a:lnTo>
                  <a:cubicBezTo>
                    <a:pt x="4430609" y="2366661"/>
                    <a:pt x="4420100" y="2377169"/>
                    <a:pt x="4407138" y="2377169"/>
                  </a:cubicBezTo>
                  <a:lnTo>
                    <a:pt x="23471" y="2377169"/>
                  </a:lnTo>
                  <a:cubicBezTo>
                    <a:pt x="10508" y="2377169"/>
                    <a:pt x="0" y="2366661"/>
                    <a:pt x="0" y="2353699"/>
                  </a:cubicBezTo>
                  <a:lnTo>
                    <a:pt x="0" y="23471"/>
                  </a:lnTo>
                  <a:cubicBezTo>
                    <a:pt x="0" y="10508"/>
                    <a:pt x="10508" y="0"/>
                    <a:pt x="23471" y="0"/>
                  </a:cubicBezTo>
                  <a:close/>
                </a:path>
              </a:pathLst>
            </a:custGeom>
            <a:solidFill>
              <a:srgbClr val="235B3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30608" cy="2415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273039" y="-1263088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818299" y="5638955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6882003" y="0"/>
                </a:moveTo>
                <a:lnTo>
                  <a:pt x="0" y="0"/>
                </a:lnTo>
                <a:lnTo>
                  <a:pt x="0" y="8229600"/>
                </a:lnTo>
                <a:lnTo>
                  <a:pt x="6882003" y="8229600"/>
                </a:lnTo>
                <a:lnTo>
                  <a:pt x="688200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05628" y="5128140"/>
            <a:ext cx="3676743" cy="3676743"/>
          </a:xfrm>
          <a:custGeom>
            <a:avLst/>
            <a:gdLst/>
            <a:ahLst/>
            <a:cxnLst/>
            <a:rect r="r" b="b" t="t" l="l"/>
            <a:pathLst>
              <a:path h="3676743" w="3676743">
                <a:moveTo>
                  <a:pt x="0" y="0"/>
                </a:moveTo>
                <a:lnTo>
                  <a:pt x="3676744" y="0"/>
                </a:lnTo>
                <a:lnTo>
                  <a:pt x="3676744" y="3676744"/>
                </a:lnTo>
                <a:lnTo>
                  <a:pt x="0" y="36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00109" y="1296368"/>
            <a:ext cx="3087782" cy="1254753"/>
          </a:xfrm>
          <a:custGeom>
            <a:avLst/>
            <a:gdLst/>
            <a:ahLst/>
            <a:cxnLst/>
            <a:rect r="r" b="b" t="t" l="l"/>
            <a:pathLst>
              <a:path h="1254753" w="3087782">
                <a:moveTo>
                  <a:pt x="0" y="0"/>
                </a:moveTo>
                <a:lnTo>
                  <a:pt x="3087782" y="0"/>
                </a:lnTo>
                <a:lnTo>
                  <a:pt x="3087782" y="1254753"/>
                </a:lnTo>
                <a:lnTo>
                  <a:pt x="0" y="1254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65538" y="3177952"/>
            <a:ext cx="12956924" cy="1211691"/>
            <a:chOff x="0" y="0"/>
            <a:chExt cx="17275898" cy="161558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32252"/>
              <a:ext cx="17275898" cy="983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945"/>
                </a:lnSpc>
                <a:spcBef>
                  <a:spcPct val="0"/>
                </a:spcBef>
              </a:pPr>
              <a:r>
                <a:rPr lang="en-US" sz="4247">
                  <a:solidFill>
                    <a:srgbClr val="EDDFCF"/>
                  </a:solidFill>
                  <a:latin typeface="Poppins"/>
                  <a:ea typeface="Poppins"/>
                  <a:cs typeface="Poppins"/>
                  <a:sym typeface="Poppins"/>
                </a:rPr>
                <a:t>Capstone Project Presentation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816" y="-114300"/>
              <a:ext cx="17259083" cy="896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50"/>
                </a:lnSpc>
                <a:spcBef>
                  <a:spcPct val="0"/>
                </a:spcBef>
              </a:pPr>
              <a:r>
                <a:rPr lang="en-US" b="true" sz="3893" strike="noStrike" u="none">
                  <a:solidFill>
                    <a:srgbClr val="EDDF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Junior Full-Stack Developer Programme  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35B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209" y="420196"/>
            <a:ext cx="17408877" cy="9363855"/>
            <a:chOff x="0" y="0"/>
            <a:chExt cx="4585054" cy="2466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5054" cy="2466200"/>
            </a:xfrm>
            <a:custGeom>
              <a:avLst/>
              <a:gdLst/>
              <a:ahLst/>
              <a:cxnLst/>
              <a:rect r="r" b="b" t="t" l="l"/>
              <a:pathLst>
                <a:path h="2466200" w="4585054">
                  <a:moveTo>
                    <a:pt x="0" y="0"/>
                  </a:moveTo>
                  <a:lnTo>
                    <a:pt x="4585054" y="0"/>
                  </a:lnTo>
                  <a:lnTo>
                    <a:pt x="4585054" y="2466200"/>
                  </a:lnTo>
                  <a:lnTo>
                    <a:pt x="0" y="2466200"/>
                  </a:lnTo>
                  <a:close/>
                </a:path>
              </a:pathLst>
            </a:custGeom>
            <a:solidFill>
              <a:srgbClr val="FEFEE3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85054" cy="2494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02801" y="807565"/>
            <a:ext cx="10561692" cy="1398063"/>
            <a:chOff x="0" y="0"/>
            <a:chExt cx="13052121" cy="17277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302" y="-6096"/>
              <a:ext cx="13055296" cy="1739916"/>
            </a:xfrm>
            <a:custGeom>
              <a:avLst/>
              <a:gdLst/>
              <a:ahLst/>
              <a:cxnLst/>
              <a:rect r="r" b="b" t="t" l="l"/>
              <a:pathLst>
                <a:path h="1739916" w="13055296">
                  <a:moveTo>
                    <a:pt x="13026594" y="453009"/>
                  </a:moveTo>
                  <a:cubicBezTo>
                    <a:pt x="13022658" y="418465"/>
                    <a:pt x="13008307" y="385953"/>
                    <a:pt x="12985193" y="360045"/>
                  </a:cubicBezTo>
                  <a:cubicBezTo>
                    <a:pt x="12919025" y="285877"/>
                    <a:pt x="12776150" y="134493"/>
                    <a:pt x="12689663" y="101092"/>
                  </a:cubicBezTo>
                  <a:cubicBezTo>
                    <a:pt x="12532437" y="40513"/>
                    <a:pt x="12436045" y="18796"/>
                    <a:pt x="12399341" y="11938"/>
                  </a:cubicBezTo>
                  <a:cubicBezTo>
                    <a:pt x="12389182" y="10033"/>
                    <a:pt x="12379022" y="9144"/>
                    <a:pt x="12368608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1025287"/>
                    <a:pt x="5461" y="1196102"/>
                  </a:cubicBezTo>
                  <a:cubicBezTo>
                    <a:pt x="8001" y="1275985"/>
                    <a:pt x="43053" y="1352185"/>
                    <a:pt x="81153" y="1418860"/>
                  </a:cubicBezTo>
                  <a:cubicBezTo>
                    <a:pt x="133858" y="1511189"/>
                    <a:pt x="216916" y="1585357"/>
                    <a:pt x="319786" y="1626251"/>
                  </a:cubicBezTo>
                  <a:cubicBezTo>
                    <a:pt x="330581" y="1630569"/>
                    <a:pt x="341249" y="1634633"/>
                    <a:pt x="351790" y="1638697"/>
                  </a:cubicBezTo>
                  <a:cubicBezTo>
                    <a:pt x="403733" y="1658763"/>
                    <a:pt x="449072" y="1674511"/>
                    <a:pt x="487807" y="1686957"/>
                  </a:cubicBezTo>
                  <a:cubicBezTo>
                    <a:pt x="579374" y="1716294"/>
                    <a:pt x="675132" y="1730772"/>
                    <a:pt x="1043488" y="1730772"/>
                  </a:cubicBezTo>
                  <a:lnTo>
                    <a:pt x="2460321" y="1730772"/>
                  </a:lnTo>
                  <a:cubicBezTo>
                    <a:pt x="2460321" y="1730772"/>
                    <a:pt x="10573471" y="1730772"/>
                    <a:pt x="10573471" y="1730772"/>
                  </a:cubicBezTo>
                  <a:lnTo>
                    <a:pt x="12311076" y="1730772"/>
                  </a:lnTo>
                  <a:cubicBezTo>
                    <a:pt x="12315775" y="1730772"/>
                    <a:pt x="12320474" y="1731026"/>
                    <a:pt x="12325173" y="1731407"/>
                  </a:cubicBezTo>
                  <a:cubicBezTo>
                    <a:pt x="12351844" y="1733566"/>
                    <a:pt x="12459666" y="1739916"/>
                    <a:pt x="12625656" y="1717564"/>
                  </a:cubicBezTo>
                  <a:cubicBezTo>
                    <a:pt x="12801043" y="1693942"/>
                    <a:pt x="12878385" y="1625362"/>
                    <a:pt x="12966397" y="1514872"/>
                  </a:cubicBezTo>
                  <a:cubicBezTo>
                    <a:pt x="12966397" y="1514872"/>
                    <a:pt x="12966397" y="1514872"/>
                    <a:pt x="12966650" y="1514491"/>
                  </a:cubicBezTo>
                  <a:cubicBezTo>
                    <a:pt x="13001448" y="1467882"/>
                    <a:pt x="13022022" y="1412256"/>
                    <a:pt x="13026341" y="1354344"/>
                  </a:cubicBezTo>
                  <a:cubicBezTo>
                    <a:pt x="13035739" y="1227725"/>
                    <a:pt x="13053518" y="943676"/>
                    <a:pt x="13055169" y="719201"/>
                  </a:cubicBezTo>
                  <a:cubicBezTo>
                    <a:pt x="13055296" y="711962"/>
                    <a:pt x="13054916" y="704723"/>
                    <a:pt x="13054153" y="697484"/>
                  </a:cubicBezTo>
                  <a:lnTo>
                    <a:pt x="13026467" y="453136"/>
                  </a:lnTo>
                  <a:close/>
                </a:path>
              </a:pathLst>
            </a:custGeom>
            <a:solidFill>
              <a:srgbClr val="FDDDA7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060821" y="1296616"/>
            <a:ext cx="8274994" cy="77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b="true" sz="6500">
                <a:solidFill>
                  <a:srgbClr val="000000"/>
                </a:solidFill>
                <a:latin typeface="Eczar Bold"/>
                <a:ea typeface="Eczar Bold"/>
                <a:cs typeface="Eczar Bold"/>
                <a:sym typeface="Eczar Bold"/>
              </a:rPr>
              <a:t>User Flow Diagram</a:t>
            </a:r>
          </a:p>
        </p:txBody>
      </p:sp>
      <p:sp>
        <p:nvSpPr>
          <p:cNvPr name="AutoShape 8" id="8"/>
          <p:cNvSpPr/>
          <p:nvPr/>
        </p:nvSpPr>
        <p:spPr>
          <a:xfrm>
            <a:off x="4677039" y="3021235"/>
            <a:ext cx="117950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4677039" y="3021235"/>
            <a:ext cx="1154967" cy="18431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4952885" y="3552126"/>
            <a:ext cx="879121" cy="54115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8315621" y="4864424"/>
            <a:ext cx="95811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8335127" y="4864424"/>
            <a:ext cx="938607" cy="10439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8335127" y="4864424"/>
            <a:ext cx="938607" cy="20883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2193424" y="2682227"/>
            <a:ext cx="2483615" cy="678015"/>
            <a:chOff x="0" y="0"/>
            <a:chExt cx="1760015" cy="4804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60015" cy="480476"/>
            </a:xfrm>
            <a:custGeom>
              <a:avLst/>
              <a:gdLst/>
              <a:ahLst/>
              <a:cxnLst/>
              <a:rect r="r" b="b" t="t" l="l"/>
              <a:pathLst>
                <a:path h="480476" w="1760015">
                  <a:moveTo>
                    <a:pt x="1556815" y="0"/>
                  </a:moveTo>
                  <a:cubicBezTo>
                    <a:pt x="1669039" y="0"/>
                    <a:pt x="1760015" y="107558"/>
                    <a:pt x="1760015" y="240238"/>
                  </a:cubicBezTo>
                  <a:cubicBezTo>
                    <a:pt x="1760015" y="372918"/>
                    <a:pt x="1669039" y="480476"/>
                    <a:pt x="1556815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60015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Sign in/ Sign up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56547" y="2682227"/>
            <a:ext cx="2483615" cy="678015"/>
            <a:chOff x="0" y="0"/>
            <a:chExt cx="1760015" cy="4804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60015" cy="480476"/>
            </a:xfrm>
            <a:custGeom>
              <a:avLst/>
              <a:gdLst/>
              <a:ahLst/>
              <a:cxnLst/>
              <a:rect r="r" b="b" t="t" l="l"/>
              <a:pathLst>
                <a:path h="480476" w="1760015">
                  <a:moveTo>
                    <a:pt x="1556815" y="0"/>
                  </a:moveTo>
                  <a:cubicBezTo>
                    <a:pt x="1669039" y="0"/>
                    <a:pt x="1760015" y="107558"/>
                    <a:pt x="1760015" y="240238"/>
                  </a:cubicBezTo>
                  <a:cubicBezTo>
                    <a:pt x="1760015" y="372918"/>
                    <a:pt x="1669039" y="480476"/>
                    <a:pt x="1556815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60015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 Feed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832006" y="4525416"/>
            <a:ext cx="2483615" cy="678015"/>
            <a:chOff x="0" y="0"/>
            <a:chExt cx="1760015" cy="48047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60015" cy="480476"/>
            </a:xfrm>
            <a:custGeom>
              <a:avLst/>
              <a:gdLst/>
              <a:ahLst/>
              <a:cxnLst/>
              <a:rect r="r" b="b" t="t" l="l"/>
              <a:pathLst>
                <a:path h="480476" w="1760015">
                  <a:moveTo>
                    <a:pt x="1556815" y="0"/>
                  </a:moveTo>
                  <a:cubicBezTo>
                    <a:pt x="1669039" y="0"/>
                    <a:pt x="1760015" y="107558"/>
                    <a:pt x="1760015" y="240238"/>
                  </a:cubicBezTo>
                  <a:cubicBezTo>
                    <a:pt x="1760015" y="372918"/>
                    <a:pt x="1669039" y="480476"/>
                    <a:pt x="1556815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760015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Search Page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273734" y="4525416"/>
            <a:ext cx="2927232" cy="678015"/>
            <a:chOff x="0" y="0"/>
            <a:chExt cx="2074384" cy="4804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74384" cy="480476"/>
            </a:xfrm>
            <a:custGeom>
              <a:avLst/>
              <a:gdLst/>
              <a:ahLst/>
              <a:cxnLst/>
              <a:rect r="r" b="b" t="t" l="l"/>
              <a:pathLst>
                <a:path h="480476" w="2074384">
                  <a:moveTo>
                    <a:pt x="1871184" y="0"/>
                  </a:moveTo>
                  <a:cubicBezTo>
                    <a:pt x="1983408" y="0"/>
                    <a:pt x="2074384" y="107558"/>
                    <a:pt x="2074384" y="240238"/>
                  </a:cubicBezTo>
                  <a:cubicBezTo>
                    <a:pt x="2074384" y="372918"/>
                    <a:pt x="1983408" y="480476"/>
                    <a:pt x="1871184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74384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List by Search Page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273734" y="5569333"/>
            <a:ext cx="2927232" cy="678015"/>
            <a:chOff x="0" y="0"/>
            <a:chExt cx="2074384" cy="4804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74384" cy="480476"/>
            </a:xfrm>
            <a:custGeom>
              <a:avLst/>
              <a:gdLst/>
              <a:ahLst/>
              <a:cxnLst/>
              <a:rect r="r" b="b" t="t" l="l"/>
              <a:pathLst>
                <a:path h="480476" w="2074384">
                  <a:moveTo>
                    <a:pt x="1871184" y="0"/>
                  </a:moveTo>
                  <a:cubicBezTo>
                    <a:pt x="1983408" y="0"/>
                    <a:pt x="2074384" y="107558"/>
                    <a:pt x="2074384" y="240238"/>
                  </a:cubicBezTo>
                  <a:cubicBezTo>
                    <a:pt x="2074384" y="372918"/>
                    <a:pt x="1983408" y="480476"/>
                    <a:pt x="1871184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074384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List by Topics Page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273734" y="6613725"/>
            <a:ext cx="2951773" cy="678015"/>
            <a:chOff x="0" y="0"/>
            <a:chExt cx="2091775" cy="48047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91775" cy="480476"/>
            </a:xfrm>
            <a:custGeom>
              <a:avLst/>
              <a:gdLst/>
              <a:ahLst/>
              <a:cxnLst/>
              <a:rect r="r" b="b" t="t" l="l"/>
              <a:pathLst>
                <a:path h="480476" w="2091775">
                  <a:moveTo>
                    <a:pt x="1888575" y="0"/>
                  </a:moveTo>
                  <a:cubicBezTo>
                    <a:pt x="2000799" y="0"/>
                    <a:pt x="2091775" y="107558"/>
                    <a:pt x="2091775" y="240238"/>
                  </a:cubicBezTo>
                  <a:cubicBezTo>
                    <a:pt x="2091775" y="372918"/>
                    <a:pt x="2000799" y="480476"/>
                    <a:pt x="1888575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091775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List by Category Page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832006" y="8624647"/>
            <a:ext cx="2508156" cy="678015"/>
            <a:chOff x="0" y="0"/>
            <a:chExt cx="1777406" cy="48047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77406" cy="480476"/>
            </a:xfrm>
            <a:custGeom>
              <a:avLst/>
              <a:gdLst/>
              <a:ahLst/>
              <a:cxnLst/>
              <a:rect r="r" b="b" t="t" l="l"/>
              <a:pathLst>
                <a:path h="480476" w="1777406">
                  <a:moveTo>
                    <a:pt x="1574206" y="0"/>
                  </a:moveTo>
                  <a:cubicBezTo>
                    <a:pt x="1686430" y="0"/>
                    <a:pt x="1777406" y="107558"/>
                    <a:pt x="1777406" y="240238"/>
                  </a:cubicBezTo>
                  <a:cubicBezTo>
                    <a:pt x="1777406" y="372918"/>
                    <a:pt x="1686430" y="480476"/>
                    <a:pt x="1574206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777406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About Page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832006" y="3552126"/>
            <a:ext cx="2508156" cy="678015"/>
            <a:chOff x="0" y="0"/>
            <a:chExt cx="1777406" cy="48047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77406" cy="480476"/>
            </a:xfrm>
            <a:custGeom>
              <a:avLst/>
              <a:gdLst/>
              <a:ahLst/>
              <a:cxnLst/>
              <a:rect r="r" b="b" t="t" l="l"/>
              <a:pathLst>
                <a:path h="480476" w="1777406">
                  <a:moveTo>
                    <a:pt x="1574206" y="0"/>
                  </a:moveTo>
                  <a:cubicBezTo>
                    <a:pt x="1686430" y="0"/>
                    <a:pt x="1777406" y="107558"/>
                    <a:pt x="1777406" y="240238"/>
                  </a:cubicBezTo>
                  <a:cubicBezTo>
                    <a:pt x="1777406" y="372918"/>
                    <a:pt x="1686430" y="480476"/>
                    <a:pt x="1574206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777406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Create Post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768635" y="4525416"/>
            <a:ext cx="2508156" cy="678015"/>
            <a:chOff x="0" y="0"/>
            <a:chExt cx="1777406" cy="48047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77406" cy="480476"/>
            </a:xfrm>
            <a:custGeom>
              <a:avLst/>
              <a:gdLst/>
              <a:ahLst/>
              <a:cxnLst/>
              <a:rect r="r" b="b" t="t" l="l"/>
              <a:pathLst>
                <a:path h="480476" w="1777406">
                  <a:moveTo>
                    <a:pt x="1574206" y="0"/>
                  </a:moveTo>
                  <a:cubicBezTo>
                    <a:pt x="1686430" y="0"/>
                    <a:pt x="1777406" y="107558"/>
                    <a:pt x="1777406" y="240238"/>
                  </a:cubicBezTo>
                  <a:cubicBezTo>
                    <a:pt x="1777406" y="372918"/>
                    <a:pt x="1686430" y="480476"/>
                    <a:pt x="1574206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777406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View Post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768635" y="5569333"/>
            <a:ext cx="2508156" cy="678015"/>
            <a:chOff x="0" y="0"/>
            <a:chExt cx="1777406" cy="48047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777406" cy="480476"/>
            </a:xfrm>
            <a:custGeom>
              <a:avLst/>
              <a:gdLst/>
              <a:ahLst/>
              <a:cxnLst/>
              <a:rect r="r" b="b" t="t" l="l"/>
              <a:pathLst>
                <a:path h="480476" w="1777406">
                  <a:moveTo>
                    <a:pt x="1574206" y="0"/>
                  </a:moveTo>
                  <a:cubicBezTo>
                    <a:pt x="1686430" y="0"/>
                    <a:pt x="1777406" y="107558"/>
                    <a:pt x="1777406" y="240238"/>
                  </a:cubicBezTo>
                  <a:cubicBezTo>
                    <a:pt x="1777406" y="372918"/>
                    <a:pt x="1686430" y="480476"/>
                    <a:pt x="1574206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777406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View Post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768635" y="6613725"/>
            <a:ext cx="2508156" cy="678015"/>
            <a:chOff x="0" y="0"/>
            <a:chExt cx="1777406" cy="48047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777406" cy="480476"/>
            </a:xfrm>
            <a:custGeom>
              <a:avLst/>
              <a:gdLst/>
              <a:ahLst/>
              <a:cxnLst/>
              <a:rect r="r" b="b" t="t" l="l"/>
              <a:pathLst>
                <a:path h="480476" w="1777406">
                  <a:moveTo>
                    <a:pt x="1574206" y="0"/>
                  </a:moveTo>
                  <a:cubicBezTo>
                    <a:pt x="1686430" y="0"/>
                    <a:pt x="1777406" y="107558"/>
                    <a:pt x="1777406" y="240238"/>
                  </a:cubicBezTo>
                  <a:cubicBezTo>
                    <a:pt x="1777406" y="372918"/>
                    <a:pt x="1686430" y="480476"/>
                    <a:pt x="1574206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777406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View Post</a:t>
              </a:r>
            </a:p>
          </p:txBody>
        </p:sp>
      </p:grpSp>
      <p:sp>
        <p:nvSpPr>
          <p:cNvPr name="AutoShape 47" id="47"/>
          <p:cNvSpPr/>
          <p:nvPr/>
        </p:nvSpPr>
        <p:spPr>
          <a:xfrm>
            <a:off x="4952885" y="3331501"/>
            <a:ext cx="879121" cy="5596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 flipV="true">
            <a:off x="12200966" y="4864424"/>
            <a:ext cx="56766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12200966" y="5908341"/>
            <a:ext cx="56766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>
            <a:off x="12225507" y="6952732"/>
            <a:ext cx="5431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1" id="51"/>
          <p:cNvGrpSpPr/>
          <p:nvPr/>
        </p:nvGrpSpPr>
        <p:grpSpPr>
          <a:xfrm rot="0">
            <a:off x="5856547" y="7651357"/>
            <a:ext cx="2508156" cy="678015"/>
            <a:chOff x="0" y="0"/>
            <a:chExt cx="1777406" cy="48047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777406" cy="480476"/>
            </a:xfrm>
            <a:custGeom>
              <a:avLst/>
              <a:gdLst/>
              <a:ahLst/>
              <a:cxnLst/>
              <a:rect r="r" b="b" t="t" l="l"/>
              <a:pathLst>
                <a:path h="480476" w="1777406">
                  <a:moveTo>
                    <a:pt x="1574206" y="0"/>
                  </a:moveTo>
                  <a:cubicBezTo>
                    <a:pt x="1686430" y="0"/>
                    <a:pt x="1777406" y="107558"/>
                    <a:pt x="1777406" y="240238"/>
                  </a:cubicBezTo>
                  <a:cubicBezTo>
                    <a:pt x="1777406" y="372918"/>
                    <a:pt x="1686430" y="480476"/>
                    <a:pt x="1574206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777406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Profile Page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>
            <a:off x="4677039" y="3021235"/>
            <a:ext cx="1179508" cy="49691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5" id="55"/>
          <p:cNvGrpSpPr/>
          <p:nvPr/>
        </p:nvGrpSpPr>
        <p:grpSpPr>
          <a:xfrm rot="0">
            <a:off x="9483272" y="2682227"/>
            <a:ext cx="2508156" cy="678015"/>
            <a:chOff x="0" y="0"/>
            <a:chExt cx="1777406" cy="48047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777406" cy="480476"/>
            </a:xfrm>
            <a:custGeom>
              <a:avLst/>
              <a:gdLst/>
              <a:ahLst/>
              <a:cxnLst/>
              <a:rect r="r" b="b" t="t" l="l"/>
              <a:pathLst>
                <a:path h="480476" w="1777406">
                  <a:moveTo>
                    <a:pt x="1574206" y="0"/>
                  </a:moveTo>
                  <a:cubicBezTo>
                    <a:pt x="1686430" y="0"/>
                    <a:pt x="1777406" y="107558"/>
                    <a:pt x="1777406" y="240238"/>
                  </a:cubicBezTo>
                  <a:cubicBezTo>
                    <a:pt x="1777406" y="372918"/>
                    <a:pt x="1686430" y="480476"/>
                    <a:pt x="1574206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777406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View Post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>
            <a:off x="8340162" y="3021235"/>
            <a:ext cx="114311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9" id="59"/>
          <p:cNvGrpSpPr/>
          <p:nvPr/>
        </p:nvGrpSpPr>
        <p:grpSpPr>
          <a:xfrm rot="0">
            <a:off x="9458731" y="3552126"/>
            <a:ext cx="2508156" cy="678015"/>
            <a:chOff x="0" y="0"/>
            <a:chExt cx="1777406" cy="480476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777406" cy="480476"/>
            </a:xfrm>
            <a:custGeom>
              <a:avLst/>
              <a:gdLst/>
              <a:ahLst/>
              <a:cxnLst/>
              <a:rect r="r" b="b" t="t" l="l"/>
              <a:pathLst>
                <a:path h="480476" w="1777406">
                  <a:moveTo>
                    <a:pt x="1574206" y="0"/>
                  </a:moveTo>
                  <a:cubicBezTo>
                    <a:pt x="1686430" y="0"/>
                    <a:pt x="1777406" y="107558"/>
                    <a:pt x="1777406" y="240238"/>
                  </a:cubicBezTo>
                  <a:cubicBezTo>
                    <a:pt x="1777406" y="372918"/>
                    <a:pt x="1686430" y="480476"/>
                    <a:pt x="1574206" y="480476"/>
                  </a:cubicBezTo>
                  <a:lnTo>
                    <a:pt x="203200" y="480476"/>
                  </a:lnTo>
                  <a:cubicBezTo>
                    <a:pt x="90976" y="480476"/>
                    <a:pt x="0" y="372918"/>
                    <a:pt x="0" y="240238"/>
                  </a:cubicBezTo>
                  <a:cubicBezTo>
                    <a:pt x="0" y="1075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8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1777406" cy="518576"/>
            </a:xfrm>
            <a:prstGeom prst="rect">
              <a:avLst/>
            </a:prstGeom>
          </p:spPr>
          <p:txBody>
            <a:bodyPr anchor="ctr" rtlCol="false" tIns="15066" lIns="15066" bIns="15066" rIns="15066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 spc="-3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View Post</a:t>
              </a:r>
            </a:p>
          </p:txBody>
        </p:sp>
      </p:grpSp>
      <p:sp>
        <p:nvSpPr>
          <p:cNvPr name="AutoShape 62" id="62"/>
          <p:cNvSpPr/>
          <p:nvPr/>
        </p:nvSpPr>
        <p:spPr>
          <a:xfrm>
            <a:off x="8315621" y="3891134"/>
            <a:ext cx="114311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5B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0884">
            <a:off x="16043868" y="38364"/>
            <a:ext cx="1804181" cy="2689159"/>
          </a:xfrm>
          <a:custGeom>
            <a:avLst/>
            <a:gdLst/>
            <a:ahLst/>
            <a:cxnLst/>
            <a:rect r="r" b="b" t="t" l="l"/>
            <a:pathLst>
              <a:path h="2689159" w="1804181">
                <a:moveTo>
                  <a:pt x="0" y="0"/>
                </a:moveTo>
                <a:lnTo>
                  <a:pt x="1804181" y="0"/>
                </a:lnTo>
                <a:lnTo>
                  <a:pt x="1804181" y="2689159"/>
                </a:lnTo>
                <a:lnTo>
                  <a:pt x="0" y="268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7132">
            <a:off x="8701835" y="6874216"/>
            <a:ext cx="1791267" cy="2872293"/>
          </a:xfrm>
          <a:custGeom>
            <a:avLst/>
            <a:gdLst/>
            <a:ahLst/>
            <a:cxnLst/>
            <a:rect r="r" b="b" t="t" l="l"/>
            <a:pathLst>
              <a:path h="2872293" w="1791267">
                <a:moveTo>
                  <a:pt x="0" y="0"/>
                </a:moveTo>
                <a:lnTo>
                  <a:pt x="1791266" y="0"/>
                </a:lnTo>
                <a:lnTo>
                  <a:pt x="1791266" y="2872294"/>
                </a:lnTo>
                <a:lnTo>
                  <a:pt x="0" y="2872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2964">
            <a:off x="15245869" y="7738533"/>
            <a:ext cx="2295578" cy="1386703"/>
          </a:xfrm>
          <a:custGeom>
            <a:avLst/>
            <a:gdLst/>
            <a:ahLst/>
            <a:cxnLst/>
            <a:rect r="r" b="b" t="t" l="l"/>
            <a:pathLst>
              <a:path h="1386703" w="2295578">
                <a:moveTo>
                  <a:pt x="0" y="0"/>
                </a:moveTo>
                <a:lnTo>
                  <a:pt x="2295577" y="0"/>
                </a:lnTo>
                <a:lnTo>
                  <a:pt x="2295577" y="1386702"/>
                </a:lnTo>
                <a:lnTo>
                  <a:pt x="0" y="1386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57577">
            <a:off x="7714810" y="350944"/>
            <a:ext cx="1382817" cy="1646211"/>
          </a:xfrm>
          <a:custGeom>
            <a:avLst/>
            <a:gdLst/>
            <a:ahLst/>
            <a:cxnLst/>
            <a:rect r="r" b="b" t="t" l="l"/>
            <a:pathLst>
              <a:path h="1646211" w="1382817">
                <a:moveTo>
                  <a:pt x="0" y="0"/>
                </a:moveTo>
                <a:lnTo>
                  <a:pt x="1382817" y="0"/>
                </a:lnTo>
                <a:lnTo>
                  <a:pt x="1382817" y="1646211"/>
                </a:lnTo>
                <a:lnTo>
                  <a:pt x="0" y="16462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418458" y="1725836"/>
            <a:ext cx="11495323" cy="6593578"/>
            <a:chOff x="0" y="0"/>
            <a:chExt cx="7981950" cy="4578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0"/>
              <a:stretch>
                <a:fillRect l="-53444" t="0" r="-53444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1744165">
            <a:off x="1220993" y="1144954"/>
            <a:ext cx="2295578" cy="1386703"/>
          </a:xfrm>
          <a:custGeom>
            <a:avLst/>
            <a:gdLst/>
            <a:ahLst/>
            <a:cxnLst/>
            <a:rect r="r" b="b" t="t" l="l"/>
            <a:pathLst>
              <a:path h="1386703" w="2295578">
                <a:moveTo>
                  <a:pt x="0" y="0"/>
                </a:moveTo>
                <a:lnTo>
                  <a:pt x="2295578" y="0"/>
                </a:lnTo>
                <a:lnTo>
                  <a:pt x="2295578" y="1386703"/>
                </a:lnTo>
                <a:lnTo>
                  <a:pt x="0" y="1386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95908">
            <a:off x="1992169" y="7777528"/>
            <a:ext cx="1368243" cy="1548423"/>
          </a:xfrm>
          <a:custGeom>
            <a:avLst/>
            <a:gdLst/>
            <a:ahLst/>
            <a:cxnLst/>
            <a:rect r="r" b="b" t="t" l="l"/>
            <a:pathLst>
              <a:path h="1548423" w="1368243">
                <a:moveTo>
                  <a:pt x="0" y="0"/>
                </a:moveTo>
                <a:lnTo>
                  <a:pt x="1368243" y="0"/>
                </a:lnTo>
                <a:lnTo>
                  <a:pt x="1368243" y="1548423"/>
                </a:lnTo>
                <a:lnTo>
                  <a:pt x="0" y="1548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4190814" y="4325180"/>
            <a:ext cx="1022246" cy="112334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3633383"/>
            <a:ext cx="6295768" cy="307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87"/>
              </a:lnSpc>
            </a:pPr>
            <a:r>
              <a:rPr lang="en-US" sz="10729">
                <a:solidFill>
                  <a:srgbClr val="EDDFCF"/>
                </a:solidFill>
                <a:latin typeface="Poppins"/>
                <a:ea typeface="Poppins"/>
                <a:cs typeface="Poppins"/>
                <a:sym typeface="Poppins"/>
              </a:rPr>
              <a:t>Product demo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8269" y="-4475110"/>
            <a:ext cx="18884538" cy="19237220"/>
          </a:xfrm>
          <a:custGeom>
            <a:avLst/>
            <a:gdLst/>
            <a:ahLst/>
            <a:cxnLst/>
            <a:rect r="r" b="b" t="t" l="l"/>
            <a:pathLst>
              <a:path h="19237220" w="18884538">
                <a:moveTo>
                  <a:pt x="0" y="0"/>
                </a:moveTo>
                <a:lnTo>
                  <a:pt x="18884538" y="0"/>
                </a:lnTo>
                <a:lnTo>
                  <a:pt x="18884538" y="19237220"/>
                </a:lnTo>
                <a:lnTo>
                  <a:pt x="0" y="1923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2074" y="354672"/>
            <a:ext cx="17511254" cy="9678761"/>
            <a:chOff x="0" y="0"/>
            <a:chExt cx="4612017" cy="25491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12017" cy="2549139"/>
            </a:xfrm>
            <a:custGeom>
              <a:avLst/>
              <a:gdLst/>
              <a:ahLst/>
              <a:cxnLst/>
              <a:rect r="r" b="b" t="t" l="l"/>
              <a:pathLst>
                <a:path h="2549139" w="4612017">
                  <a:moveTo>
                    <a:pt x="22548" y="0"/>
                  </a:moveTo>
                  <a:lnTo>
                    <a:pt x="4589469" y="0"/>
                  </a:lnTo>
                  <a:cubicBezTo>
                    <a:pt x="4601922" y="0"/>
                    <a:pt x="4612017" y="10095"/>
                    <a:pt x="4612017" y="22548"/>
                  </a:cubicBezTo>
                  <a:lnTo>
                    <a:pt x="4612017" y="2526591"/>
                  </a:lnTo>
                  <a:cubicBezTo>
                    <a:pt x="4612017" y="2539044"/>
                    <a:pt x="4601922" y="2549139"/>
                    <a:pt x="4589469" y="2549139"/>
                  </a:cubicBezTo>
                  <a:lnTo>
                    <a:pt x="22548" y="2549139"/>
                  </a:lnTo>
                  <a:cubicBezTo>
                    <a:pt x="16568" y="2549139"/>
                    <a:pt x="10833" y="2546763"/>
                    <a:pt x="6604" y="2542535"/>
                  </a:cubicBezTo>
                  <a:cubicBezTo>
                    <a:pt x="2376" y="2538306"/>
                    <a:pt x="0" y="2532571"/>
                    <a:pt x="0" y="2526591"/>
                  </a:cubicBezTo>
                  <a:lnTo>
                    <a:pt x="0" y="22548"/>
                  </a:lnTo>
                  <a:cubicBezTo>
                    <a:pt x="0" y="10095"/>
                    <a:pt x="10095" y="0"/>
                    <a:pt x="22548" y="0"/>
                  </a:cubicBezTo>
                  <a:close/>
                </a:path>
              </a:pathLst>
            </a:custGeom>
            <a:solidFill>
              <a:srgbClr val="235B3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12017" cy="2587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03822" y="5082291"/>
            <a:ext cx="4693905" cy="3738737"/>
            <a:chOff x="0" y="0"/>
            <a:chExt cx="1236255" cy="9846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6255" cy="984688"/>
            </a:xfrm>
            <a:custGeom>
              <a:avLst/>
              <a:gdLst/>
              <a:ahLst/>
              <a:cxnLst/>
              <a:rect r="r" b="b" t="t" l="l"/>
              <a:pathLst>
                <a:path h="984688" w="1236255">
                  <a:moveTo>
                    <a:pt x="84117" y="0"/>
                  </a:moveTo>
                  <a:lnTo>
                    <a:pt x="1152138" y="0"/>
                  </a:lnTo>
                  <a:cubicBezTo>
                    <a:pt x="1174447" y="0"/>
                    <a:pt x="1195842" y="8862"/>
                    <a:pt x="1211617" y="24637"/>
                  </a:cubicBezTo>
                  <a:cubicBezTo>
                    <a:pt x="1227392" y="40412"/>
                    <a:pt x="1236255" y="61808"/>
                    <a:pt x="1236255" y="84117"/>
                  </a:cubicBezTo>
                  <a:lnTo>
                    <a:pt x="1236255" y="900571"/>
                  </a:lnTo>
                  <a:cubicBezTo>
                    <a:pt x="1236255" y="947028"/>
                    <a:pt x="1198594" y="984688"/>
                    <a:pt x="1152138" y="984688"/>
                  </a:cubicBezTo>
                  <a:lnTo>
                    <a:pt x="84117" y="984688"/>
                  </a:lnTo>
                  <a:cubicBezTo>
                    <a:pt x="61808" y="984688"/>
                    <a:pt x="40412" y="975826"/>
                    <a:pt x="24637" y="960051"/>
                  </a:cubicBezTo>
                  <a:cubicBezTo>
                    <a:pt x="8862" y="944276"/>
                    <a:pt x="0" y="922880"/>
                    <a:pt x="0" y="900571"/>
                  </a:cubicBezTo>
                  <a:lnTo>
                    <a:pt x="0" y="84117"/>
                  </a:lnTo>
                  <a:cubicBezTo>
                    <a:pt x="0" y="61808"/>
                    <a:pt x="8862" y="40412"/>
                    <a:pt x="24637" y="24637"/>
                  </a:cubicBezTo>
                  <a:cubicBezTo>
                    <a:pt x="40412" y="8862"/>
                    <a:pt x="61808" y="0"/>
                    <a:pt x="84117" y="0"/>
                  </a:cubicBezTo>
                  <a:close/>
                </a:path>
              </a:pathLst>
            </a:custGeom>
            <a:solidFill>
              <a:srgbClr val="FEFEE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236255" cy="1060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92550" y="5082291"/>
            <a:ext cx="4815760" cy="3738737"/>
            <a:chOff x="0" y="0"/>
            <a:chExt cx="1268348" cy="9846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8348" cy="984688"/>
            </a:xfrm>
            <a:custGeom>
              <a:avLst/>
              <a:gdLst/>
              <a:ahLst/>
              <a:cxnLst/>
              <a:rect r="r" b="b" t="t" l="l"/>
              <a:pathLst>
                <a:path h="984688" w="1268348">
                  <a:moveTo>
                    <a:pt x="81989" y="0"/>
                  </a:moveTo>
                  <a:lnTo>
                    <a:pt x="1186360" y="0"/>
                  </a:lnTo>
                  <a:cubicBezTo>
                    <a:pt x="1231641" y="0"/>
                    <a:pt x="1268348" y="36708"/>
                    <a:pt x="1268348" y="81989"/>
                  </a:cubicBezTo>
                  <a:lnTo>
                    <a:pt x="1268348" y="902699"/>
                  </a:lnTo>
                  <a:cubicBezTo>
                    <a:pt x="1268348" y="947981"/>
                    <a:pt x="1231641" y="984688"/>
                    <a:pt x="1186360" y="984688"/>
                  </a:cubicBezTo>
                  <a:lnTo>
                    <a:pt x="81989" y="984688"/>
                  </a:lnTo>
                  <a:cubicBezTo>
                    <a:pt x="36708" y="984688"/>
                    <a:pt x="0" y="947981"/>
                    <a:pt x="0" y="902699"/>
                  </a:cubicBezTo>
                  <a:lnTo>
                    <a:pt x="0" y="81989"/>
                  </a:lnTo>
                  <a:cubicBezTo>
                    <a:pt x="0" y="36708"/>
                    <a:pt x="36708" y="0"/>
                    <a:pt x="81989" y="0"/>
                  </a:cubicBezTo>
                  <a:close/>
                </a:path>
              </a:pathLst>
            </a:custGeom>
            <a:solidFill>
              <a:srgbClr val="FEFEE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268348" cy="1060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74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98687" y="5082291"/>
            <a:ext cx="4624274" cy="3738737"/>
            <a:chOff x="0" y="0"/>
            <a:chExt cx="1217916" cy="9846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7916" cy="984688"/>
            </a:xfrm>
            <a:custGeom>
              <a:avLst/>
              <a:gdLst/>
              <a:ahLst/>
              <a:cxnLst/>
              <a:rect r="r" b="b" t="t" l="l"/>
              <a:pathLst>
                <a:path h="984688" w="1217916">
                  <a:moveTo>
                    <a:pt x="85384" y="0"/>
                  </a:moveTo>
                  <a:lnTo>
                    <a:pt x="1132532" y="0"/>
                  </a:lnTo>
                  <a:cubicBezTo>
                    <a:pt x="1155177" y="0"/>
                    <a:pt x="1176895" y="8996"/>
                    <a:pt x="1192907" y="25008"/>
                  </a:cubicBezTo>
                  <a:cubicBezTo>
                    <a:pt x="1208920" y="41021"/>
                    <a:pt x="1217916" y="62739"/>
                    <a:pt x="1217916" y="85384"/>
                  </a:cubicBezTo>
                  <a:lnTo>
                    <a:pt x="1217916" y="899304"/>
                  </a:lnTo>
                  <a:cubicBezTo>
                    <a:pt x="1217916" y="921949"/>
                    <a:pt x="1208920" y="943667"/>
                    <a:pt x="1192907" y="959680"/>
                  </a:cubicBezTo>
                  <a:cubicBezTo>
                    <a:pt x="1176895" y="975692"/>
                    <a:pt x="1155177" y="984688"/>
                    <a:pt x="1132532" y="984688"/>
                  </a:cubicBezTo>
                  <a:lnTo>
                    <a:pt x="85384" y="984688"/>
                  </a:lnTo>
                  <a:cubicBezTo>
                    <a:pt x="62739" y="984688"/>
                    <a:pt x="41021" y="975692"/>
                    <a:pt x="25008" y="959680"/>
                  </a:cubicBezTo>
                  <a:cubicBezTo>
                    <a:pt x="8996" y="943667"/>
                    <a:pt x="0" y="921949"/>
                    <a:pt x="0" y="899304"/>
                  </a:cubicBezTo>
                  <a:lnTo>
                    <a:pt x="0" y="85384"/>
                  </a:lnTo>
                  <a:cubicBezTo>
                    <a:pt x="0" y="62739"/>
                    <a:pt x="8996" y="41021"/>
                    <a:pt x="25008" y="25008"/>
                  </a:cubicBezTo>
                  <a:cubicBezTo>
                    <a:pt x="41021" y="8996"/>
                    <a:pt x="62739" y="0"/>
                    <a:pt x="85384" y="0"/>
                  </a:cubicBezTo>
                  <a:close/>
                </a:path>
              </a:pathLst>
            </a:custGeom>
            <a:solidFill>
              <a:srgbClr val="FEFEE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217916" cy="1060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605217" y="1152481"/>
            <a:ext cx="11144969" cy="66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3"/>
              </a:lnSpc>
            </a:pPr>
            <a:r>
              <a:rPr lang="en-US" b="true" sz="5244">
                <a:solidFill>
                  <a:srgbClr val="F0E5B2"/>
                </a:solidFill>
                <a:latin typeface="Poppins Bold"/>
                <a:ea typeface="Poppins Bold"/>
                <a:cs typeface="Poppins Bold"/>
                <a:sym typeface="Poppins Bold"/>
              </a:rPr>
              <a:t>BEHAVIOURAL SKILLS &amp; MINDSET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8966" y="2522286"/>
            <a:ext cx="4308761" cy="149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EDDFCF"/>
                </a:solidFill>
                <a:latin typeface="Poppins"/>
                <a:ea typeface="Poppins"/>
                <a:cs typeface="Poppins"/>
                <a:sym typeface="Poppins"/>
              </a:rPr>
              <a:t>Growth Mindset </a:t>
            </a:r>
          </a:p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EDDFCF"/>
                </a:solidFill>
                <a:latin typeface="Poppins"/>
                <a:ea typeface="Poppins"/>
                <a:cs typeface="Poppins"/>
                <a:sym typeface="Poppins"/>
              </a:rPr>
              <a:t>&amp; Persistence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27017" y="2507371"/>
            <a:ext cx="3126804" cy="223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EDDFCF"/>
                </a:solidFill>
                <a:latin typeface="Poppins"/>
                <a:ea typeface="Poppins"/>
                <a:cs typeface="Poppins"/>
                <a:sym typeface="Poppins"/>
              </a:rPr>
              <a:t>Future</a:t>
            </a:r>
          </a:p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EDDFCF"/>
                </a:solidFill>
                <a:latin typeface="Poppins"/>
                <a:ea typeface="Poppins"/>
                <a:cs typeface="Poppins"/>
                <a:sym typeface="Poppins"/>
              </a:rPr>
              <a:t> Orientation</a:t>
            </a:r>
          </a:p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020002" y="3140225"/>
            <a:ext cx="2781643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EDDFCF"/>
                </a:solidFill>
                <a:latin typeface="Poppins"/>
                <a:ea typeface="Poppins"/>
                <a:cs typeface="Poppins"/>
                <a:sym typeface="Poppins"/>
              </a:rPr>
              <a:t>Teamwork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1066" y="5373685"/>
            <a:ext cx="3859416" cy="307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faced challenges such as troubleshooting  bugs</a:t>
            </a: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and incorporating our desired features, but we managed to pushed on and accomplish them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08512" y="5383210"/>
            <a:ext cx="4136939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Manage our</a:t>
            </a:r>
            <a:r>
              <a:rPr lang="en-US" sz="26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short and long-term goals and proactively work on them to achieve success for the capstone.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17960" y="5323520"/>
            <a:ext cx="3970054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Ensured constant communications and check-ins on each other’s progress and render support to each other when required, e.g. bug fixing or implementing complex features.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5725" y="-237195"/>
            <a:ext cx="19443524" cy="11053980"/>
            <a:chOff x="0" y="0"/>
            <a:chExt cx="5120928" cy="2911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0928" cy="2911336"/>
            </a:xfrm>
            <a:custGeom>
              <a:avLst/>
              <a:gdLst/>
              <a:ahLst/>
              <a:cxnLst/>
              <a:rect r="r" b="b" t="t" l="l"/>
              <a:pathLst>
                <a:path h="2911336" w="5120928">
                  <a:moveTo>
                    <a:pt x="20307" y="0"/>
                  </a:moveTo>
                  <a:lnTo>
                    <a:pt x="5100621" y="0"/>
                  </a:lnTo>
                  <a:cubicBezTo>
                    <a:pt x="5106007" y="0"/>
                    <a:pt x="5111172" y="2139"/>
                    <a:pt x="5114980" y="5948"/>
                  </a:cubicBezTo>
                  <a:cubicBezTo>
                    <a:pt x="5118789" y="9756"/>
                    <a:pt x="5120928" y="14921"/>
                    <a:pt x="5120928" y="20307"/>
                  </a:cubicBezTo>
                  <a:lnTo>
                    <a:pt x="5120928" y="2891030"/>
                  </a:lnTo>
                  <a:cubicBezTo>
                    <a:pt x="5120928" y="2896415"/>
                    <a:pt x="5118789" y="2901580"/>
                    <a:pt x="5114980" y="2905389"/>
                  </a:cubicBezTo>
                  <a:cubicBezTo>
                    <a:pt x="5111172" y="2909197"/>
                    <a:pt x="5106007" y="2911336"/>
                    <a:pt x="5100621" y="2911336"/>
                  </a:cubicBezTo>
                  <a:lnTo>
                    <a:pt x="20307" y="2911336"/>
                  </a:lnTo>
                  <a:cubicBezTo>
                    <a:pt x="14921" y="2911336"/>
                    <a:pt x="9756" y="2909197"/>
                    <a:pt x="5948" y="2905389"/>
                  </a:cubicBezTo>
                  <a:cubicBezTo>
                    <a:pt x="2139" y="2901580"/>
                    <a:pt x="0" y="2896415"/>
                    <a:pt x="0" y="2891030"/>
                  </a:cubicBezTo>
                  <a:lnTo>
                    <a:pt x="0" y="20307"/>
                  </a:lnTo>
                  <a:cubicBezTo>
                    <a:pt x="0" y="14921"/>
                    <a:pt x="2139" y="9756"/>
                    <a:pt x="5948" y="5948"/>
                  </a:cubicBezTo>
                  <a:cubicBezTo>
                    <a:pt x="9756" y="2139"/>
                    <a:pt x="14921" y="0"/>
                    <a:pt x="20307" y="0"/>
                  </a:cubicBezTo>
                  <a:close/>
                </a:path>
              </a:pathLst>
            </a:custGeom>
            <a:solidFill>
              <a:srgbClr val="235B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0928" cy="2949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93591" y="-1574949"/>
            <a:ext cx="2816050" cy="2698288"/>
          </a:xfrm>
          <a:custGeom>
            <a:avLst/>
            <a:gdLst/>
            <a:ahLst/>
            <a:cxnLst/>
            <a:rect r="r" b="b" t="t" l="l"/>
            <a:pathLst>
              <a:path h="2698288" w="2816050">
                <a:moveTo>
                  <a:pt x="0" y="0"/>
                </a:moveTo>
                <a:lnTo>
                  <a:pt x="2816050" y="0"/>
                </a:lnTo>
                <a:lnTo>
                  <a:pt x="2816050" y="2698288"/>
                </a:lnTo>
                <a:lnTo>
                  <a:pt x="0" y="2698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3928" y="407445"/>
            <a:ext cx="14790355" cy="9707851"/>
          </a:xfrm>
          <a:custGeom>
            <a:avLst/>
            <a:gdLst/>
            <a:ahLst/>
            <a:cxnLst/>
            <a:rect r="r" b="b" t="t" l="l"/>
            <a:pathLst>
              <a:path h="9707851" w="14790355">
                <a:moveTo>
                  <a:pt x="0" y="0"/>
                </a:moveTo>
                <a:lnTo>
                  <a:pt x="14790354" y="0"/>
                </a:lnTo>
                <a:lnTo>
                  <a:pt x="14790354" y="9707851"/>
                </a:lnTo>
                <a:lnTo>
                  <a:pt x="0" y="9707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70251" y="1864071"/>
            <a:ext cx="15657709" cy="59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2"/>
              </a:lnSpc>
            </a:pPr>
            <a:r>
              <a:rPr lang="en-US" b="true" sz="4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Accomplishments and Challenges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65991" y="4196223"/>
            <a:ext cx="6433114" cy="4809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Built a full-stack web portal from scratch.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Integrated APIs for enhanced functionality.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Designed for responsiveness across devices.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Used version control for smooth collaboration.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582253" y="3308469"/>
            <a:ext cx="4600591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Accomplishments: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80479" y="3308469"/>
            <a:ext cx="5362027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179"/>
              </a:lnSpc>
              <a:spcBef>
                <a:spcPct val="0"/>
              </a:spcBef>
            </a:pPr>
            <a:r>
              <a:rPr lang="en-US" sz="36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 Overcame: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66114" y="4196388"/>
            <a:ext cx="6590757" cy="4809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Debugged complex issues to optimize performance.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Adapted quickly to new technologies and frameworks.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Collaborated effectively in a remote environment.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Balanced project scope between learning and practicality.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96640" y="346592"/>
            <a:ext cx="2137485" cy="2110281"/>
          </a:xfrm>
          <a:custGeom>
            <a:avLst/>
            <a:gdLst/>
            <a:ahLst/>
            <a:cxnLst/>
            <a:rect r="r" b="b" t="t" l="l"/>
            <a:pathLst>
              <a:path h="2110281" w="2137485">
                <a:moveTo>
                  <a:pt x="0" y="0"/>
                </a:moveTo>
                <a:lnTo>
                  <a:pt x="2137484" y="0"/>
                </a:lnTo>
                <a:lnTo>
                  <a:pt x="2137484" y="2110281"/>
                </a:lnTo>
                <a:lnTo>
                  <a:pt x="0" y="2110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6640" y="582560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5B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1797">
            <a:off x="-658914" y="-508748"/>
            <a:ext cx="4052881" cy="2321196"/>
          </a:xfrm>
          <a:custGeom>
            <a:avLst/>
            <a:gdLst/>
            <a:ahLst/>
            <a:cxnLst/>
            <a:rect r="r" b="b" t="t" l="l"/>
            <a:pathLst>
              <a:path h="2321196" w="4052881">
                <a:moveTo>
                  <a:pt x="0" y="0"/>
                </a:moveTo>
                <a:lnTo>
                  <a:pt x="4052881" y="0"/>
                </a:lnTo>
                <a:lnTo>
                  <a:pt x="4052881" y="2321195"/>
                </a:lnTo>
                <a:lnTo>
                  <a:pt x="0" y="2321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53036">
            <a:off x="15844319" y="8665869"/>
            <a:ext cx="4052881" cy="2321196"/>
          </a:xfrm>
          <a:custGeom>
            <a:avLst/>
            <a:gdLst/>
            <a:ahLst/>
            <a:cxnLst/>
            <a:rect r="r" b="b" t="t" l="l"/>
            <a:pathLst>
              <a:path h="2321196" w="4052881">
                <a:moveTo>
                  <a:pt x="0" y="0"/>
                </a:moveTo>
                <a:lnTo>
                  <a:pt x="4052881" y="0"/>
                </a:lnTo>
                <a:lnTo>
                  <a:pt x="4052881" y="2321195"/>
                </a:lnTo>
                <a:lnTo>
                  <a:pt x="0" y="2321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96585" y="596914"/>
            <a:ext cx="11294830" cy="9093172"/>
            <a:chOff x="0" y="0"/>
            <a:chExt cx="2692258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92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2692258">
                  <a:moveTo>
                    <a:pt x="0" y="0"/>
                  </a:moveTo>
                  <a:lnTo>
                    <a:pt x="2692258" y="0"/>
                  </a:lnTo>
                  <a:lnTo>
                    <a:pt x="269225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EFEE3"/>
            </a:solidFill>
            <a:ln w="38100" cap="sq">
              <a:solidFill>
                <a:srgbClr val="50745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2692258" cy="2329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81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4393136" y="3589650"/>
            <a:ext cx="9501728" cy="0"/>
          </a:xfrm>
          <a:prstGeom prst="line">
            <a:avLst/>
          </a:prstGeom>
          <a:ln cap="flat" w="38100">
            <a:solidFill>
              <a:srgbClr val="5074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4393136" y="4326189"/>
            <a:ext cx="9501728" cy="0"/>
          </a:xfrm>
          <a:prstGeom prst="line">
            <a:avLst/>
          </a:prstGeom>
          <a:ln cap="flat" w="38100">
            <a:solidFill>
              <a:srgbClr val="5074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4393136" y="5062727"/>
            <a:ext cx="9501728" cy="0"/>
          </a:xfrm>
          <a:prstGeom prst="line">
            <a:avLst/>
          </a:prstGeom>
          <a:ln cap="flat" w="38100">
            <a:solidFill>
              <a:srgbClr val="5074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4393136" y="5799266"/>
            <a:ext cx="9501728" cy="0"/>
          </a:xfrm>
          <a:prstGeom prst="line">
            <a:avLst/>
          </a:prstGeom>
          <a:ln cap="flat" w="38100">
            <a:solidFill>
              <a:srgbClr val="5074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4393136" y="6535804"/>
            <a:ext cx="9501728" cy="0"/>
          </a:xfrm>
          <a:prstGeom prst="line">
            <a:avLst/>
          </a:prstGeom>
          <a:ln cap="flat" w="38100">
            <a:solidFill>
              <a:srgbClr val="5074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4393136" y="7272343"/>
            <a:ext cx="9501728" cy="0"/>
          </a:xfrm>
          <a:prstGeom prst="line">
            <a:avLst/>
          </a:prstGeom>
          <a:ln cap="flat" w="38100">
            <a:solidFill>
              <a:srgbClr val="5074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4393136" y="8008881"/>
            <a:ext cx="9501728" cy="0"/>
          </a:xfrm>
          <a:prstGeom prst="line">
            <a:avLst/>
          </a:prstGeom>
          <a:ln cap="flat" w="38100">
            <a:solidFill>
              <a:srgbClr val="5074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4393136" y="8745420"/>
            <a:ext cx="9501728" cy="0"/>
          </a:xfrm>
          <a:prstGeom prst="line">
            <a:avLst/>
          </a:prstGeom>
          <a:ln cap="flat" w="38100">
            <a:solidFill>
              <a:srgbClr val="5074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4044116" y="1294244"/>
            <a:ext cx="10199769" cy="60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b="true" sz="3612">
                <a:solidFill>
                  <a:srgbClr val="3B4C42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ROADMAP / WISHLIST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15928" y="3057520"/>
            <a:ext cx="822602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3B4C42"/>
                </a:solidFill>
                <a:latin typeface="Poppins"/>
                <a:ea typeface="Poppins"/>
                <a:cs typeface="Poppins"/>
                <a:sym typeface="Poppins"/>
              </a:rPr>
              <a:t>Likes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15928" y="4526214"/>
            <a:ext cx="231238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3B4C42"/>
                </a:solidFill>
                <a:latin typeface="Poppins"/>
                <a:ea typeface="Poppins"/>
                <a:cs typeface="Poppins"/>
                <a:sym typeface="Poppins"/>
              </a:rPr>
              <a:t>Search for User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15928" y="3774339"/>
            <a:ext cx="180755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3B4C42"/>
                </a:solidFill>
                <a:latin typeface="Poppins"/>
                <a:ea typeface="Poppins"/>
                <a:cs typeface="Poppins"/>
                <a:sym typeface="Poppins"/>
              </a:rPr>
              <a:t>Add friends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15928" y="5248085"/>
            <a:ext cx="243423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3B4C42"/>
                </a:solidFill>
                <a:latin typeface="Poppins"/>
                <a:ea typeface="Poppins"/>
                <a:cs typeface="Poppins"/>
                <a:sym typeface="Poppins"/>
              </a:rPr>
              <a:t>Group meetups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15928" y="5984624"/>
            <a:ext cx="278382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3B4C42"/>
                </a:solidFill>
                <a:latin typeface="Poppins"/>
                <a:ea typeface="Poppins"/>
                <a:cs typeface="Poppins"/>
                <a:sym typeface="Poppins"/>
              </a:rPr>
              <a:t>Direct Messaging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48567" y="6720493"/>
            <a:ext cx="194228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3B4C42"/>
                </a:solidFill>
                <a:latin typeface="Poppins"/>
                <a:ea typeface="Poppins"/>
                <a:cs typeface="Poppins"/>
                <a:sym typeface="Poppins"/>
              </a:rPr>
              <a:t>Saved post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727443" y="3005512"/>
            <a:ext cx="425681" cy="431069"/>
          </a:xfrm>
          <a:custGeom>
            <a:avLst/>
            <a:gdLst/>
            <a:ahLst/>
            <a:cxnLst/>
            <a:rect r="r" b="b" t="t" l="l"/>
            <a:pathLst>
              <a:path h="431069" w="425681">
                <a:moveTo>
                  <a:pt x="0" y="0"/>
                </a:moveTo>
                <a:lnTo>
                  <a:pt x="425681" y="0"/>
                </a:lnTo>
                <a:lnTo>
                  <a:pt x="425681" y="431069"/>
                </a:lnTo>
                <a:lnTo>
                  <a:pt x="0" y="431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727443" y="3742050"/>
            <a:ext cx="425681" cy="431069"/>
          </a:xfrm>
          <a:custGeom>
            <a:avLst/>
            <a:gdLst/>
            <a:ahLst/>
            <a:cxnLst/>
            <a:rect r="r" b="b" t="t" l="l"/>
            <a:pathLst>
              <a:path h="431069" w="425681">
                <a:moveTo>
                  <a:pt x="0" y="0"/>
                </a:moveTo>
                <a:lnTo>
                  <a:pt x="425681" y="0"/>
                </a:lnTo>
                <a:lnTo>
                  <a:pt x="425681" y="431069"/>
                </a:lnTo>
                <a:lnTo>
                  <a:pt x="0" y="431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727443" y="4478589"/>
            <a:ext cx="425681" cy="431069"/>
          </a:xfrm>
          <a:custGeom>
            <a:avLst/>
            <a:gdLst/>
            <a:ahLst/>
            <a:cxnLst/>
            <a:rect r="r" b="b" t="t" l="l"/>
            <a:pathLst>
              <a:path h="431069" w="425681">
                <a:moveTo>
                  <a:pt x="0" y="0"/>
                </a:moveTo>
                <a:lnTo>
                  <a:pt x="425681" y="0"/>
                </a:lnTo>
                <a:lnTo>
                  <a:pt x="425681" y="431069"/>
                </a:lnTo>
                <a:lnTo>
                  <a:pt x="0" y="431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727443" y="5215127"/>
            <a:ext cx="425681" cy="431069"/>
          </a:xfrm>
          <a:custGeom>
            <a:avLst/>
            <a:gdLst/>
            <a:ahLst/>
            <a:cxnLst/>
            <a:rect r="r" b="b" t="t" l="l"/>
            <a:pathLst>
              <a:path h="431069" w="425681">
                <a:moveTo>
                  <a:pt x="0" y="0"/>
                </a:moveTo>
                <a:lnTo>
                  <a:pt x="425681" y="0"/>
                </a:lnTo>
                <a:lnTo>
                  <a:pt x="425681" y="431070"/>
                </a:lnTo>
                <a:lnTo>
                  <a:pt x="0" y="431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740581" y="5951666"/>
            <a:ext cx="425681" cy="431069"/>
          </a:xfrm>
          <a:custGeom>
            <a:avLst/>
            <a:gdLst/>
            <a:ahLst/>
            <a:cxnLst/>
            <a:rect r="r" b="b" t="t" l="l"/>
            <a:pathLst>
              <a:path h="431069" w="425681">
                <a:moveTo>
                  <a:pt x="0" y="0"/>
                </a:moveTo>
                <a:lnTo>
                  <a:pt x="425681" y="0"/>
                </a:lnTo>
                <a:lnTo>
                  <a:pt x="425681" y="431069"/>
                </a:lnTo>
                <a:lnTo>
                  <a:pt x="0" y="431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740581" y="6688204"/>
            <a:ext cx="425681" cy="431069"/>
          </a:xfrm>
          <a:custGeom>
            <a:avLst/>
            <a:gdLst/>
            <a:ahLst/>
            <a:cxnLst/>
            <a:rect r="r" b="b" t="t" l="l"/>
            <a:pathLst>
              <a:path h="431069" w="425681">
                <a:moveTo>
                  <a:pt x="0" y="0"/>
                </a:moveTo>
                <a:lnTo>
                  <a:pt x="425681" y="0"/>
                </a:lnTo>
                <a:lnTo>
                  <a:pt x="425681" y="431070"/>
                </a:lnTo>
                <a:lnTo>
                  <a:pt x="0" y="431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740581" y="7424743"/>
            <a:ext cx="425681" cy="431069"/>
          </a:xfrm>
          <a:custGeom>
            <a:avLst/>
            <a:gdLst/>
            <a:ahLst/>
            <a:cxnLst/>
            <a:rect r="r" b="b" t="t" l="l"/>
            <a:pathLst>
              <a:path h="431069" w="425681">
                <a:moveTo>
                  <a:pt x="0" y="0"/>
                </a:moveTo>
                <a:lnTo>
                  <a:pt x="425681" y="0"/>
                </a:lnTo>
                <a:lnTo>
                  <a:pt x="425681" y="431069"/>
                </a:lnTo>
                <a:lnTo>
                  <a:pt x="0" y="431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482603" y="7412312"/>
            <a:ext cx="101636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3B4C42"/>
                </a:solidFill>
                <a:latin typeface="Poppins"/>
                <a:ea typeface="Poppins"/>
                <a:cs typeface="Poppins"/>
                <a:sym typeface="Poppins"/>
              </a:rPr>
              <a:t>Stories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8269" y="-4475110"/>
            <a:ext cx="18884538" cy="19237220"/>
          </a:xfrm>
          <a:custGeom>
            <a:avLst/>
            <a:gdLst/>
            <a:ahLst/>
            <a:cxnLst/>
            <a:rect r="r" b="b" t="t" l="l"/>
            <a:pathLst>
              <a:path h="19237220" w="18884538">
                <a:moveTo>
                  <a:pt x="0" y="0"/>
                </a:moveTo>
                <a:lnTo>
                  <a:pt x="18884538" y="0"/>
                </a:lnTo>
                <a:lnTo>
                  <a:pt x="18884538" y="19237220"/>
                </a:lnTo>
                <a:lnTo>
                  <a:pt x="0" y="1923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0912"/>
            <a:ext cx="16230600" cy="9065176"/>
            <a:chOff x="0" y="0"/>
            <a:chExt cx="4274726" cy="23875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87536"/>
            </a:xfrm>
            <a:custGeom>
              <a:avLst/>
              <a:gdLst/>
              <a:ahLst/>
              <a:cxnLst/>
              <a:rect r="r" b="b" t="t" l="l"/>
              <a:pathLst>
                <a:path h="238753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363209"/>
                  </a:lnTo>
                  <a:cubicBezTo>
                    <a:pt x="4274726" y="2369661"/>
                    <a:pt x="4272163" y="2375849"/>
                    <a:pt x="4267601" y="2380411"/>
                  </a:cubicBezTo>
                  <a:cubicBezTo>
                    <a:pt x="4263039" y="2384973"/>
                    <a:pt x="4256851" y="2387536"/>
                    <a:pt x="4250399" y="2387536"/>
                  </a:cubicBezTo>
                  <a:lnTo>
                    <a:pt x="24327" y="2387536"/>
                  </a:lnTo>
                  <a:cubicBezTo>
                    <a:pt x="10891" y="2387536"/>
                    <a:pt x="0" y="2376645"/>
                    <a:pt x="0" y="236320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235B3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425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05967" y="3953779"/>
            <a:ext cx="3095625" cy="3095625"/>
          </a:xfrm>
          <a:custGeom>
            <a:avLst/>
            <a:gdLst/>
            <a:ahLst/>
            <a:cxnLst/>
            <a:rect r="r" b="b" t="t" l="l"/>
            <a:pathLst>
              <a:path h="3095625" w="3095625">
                <a:moveTo>
                  <a:pt x="0" y="0"/>
                </a:moveTo>
                <a:lnTo>
                  <a:pt x="3095625" y="0"/>
                </a:lnTo>
                <a:lnTo>
                  <a:pt x="3095625" y="3095625"/>
                </a:lnTo>
                <a:lnTo>
                  <a:pt x="0" y="309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-21" r="-1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38861" y="3953779"/>
            <a:ext cx="3095625" cy="3095625"/>
          </a:xfrm>
          <a:custGeom>
            <a:avLst/>
            <a:gdLst/>
            <a:ahLst/>
            <a:cxnLst/>
            <a:rect r="r" b="b" t="t" l="l"/>
            <a:pathLst>
              <a:path h="3095625" w="3095625">
                <a:moveTo>
                  <a:pt x="0" y="0"/>
                </a:moveTo>
                <a:lnTo>
                  <a:pt x="3095625" y="0"/>
                </a:lnTo>
                <a:lnTo>
                  <a:pt x="3095625" y="3095625"/>
                </a:lnTo>
                <a:lnTo>
                  <a:pt x="0" y="3095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-21" r="-1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37120" y="906321"/>
            <a:ext cx="7613761" cy="16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F0E5B2"/>
                </a:solidFill>
                <a:latin typeface="Eczar Bold"/>
                <a:ea typeface="Eczar Bold"/>
                <a:cs typeface="Eczar Bold"/>
                <a:sym typeface="Eczar Bold"/>
              </a:rPr>
              <a:t>Thank you!!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4108" y="8760919"/>
            <a:ext cx="849978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Special thanks to: </a:t>
            </a:r>
            <a:r>
              <a:rPr lang="en-US" sz="2600" strike="noStrike" u="none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Advisor &amp; Instructor Martin Leong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1183" y="7356109"/>
            <a:ext cx="416519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https://github.com/ChanJESG/team-1-repo-backend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51624" y="7356109"/>
            <a:ext cx="427009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https://github.com/Zoooriiel/team-1-repo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16910" y="2900222"/>
            <a:ext cx="1939528" cy="135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Front-end</a:t>
            </a:r>
            <a:r>
              <a:rPr lang="en-US" sz="26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Github Link:</a:t>
            </a:r>
          </a:p>
          <a:p>
            <a:pPr algn="ctr" marL="0" indent="0" lvl="1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584015" y="2900222"/>
            <a:ext cx="1939528" cy="135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Back-end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Github Link:</a:t>
            </a:r>
          </a:p>
          <a:p>
            <a:pPr algn="ctr" marL="0" indent="0" lvl="1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8269" y="-4475110"/>
            <a:ext cx="18884538" cy="19237220"/>
          </a:xfrm>
          <a:custGeom>
            <a:avLst/>
            <a:gdLst/>
            <a:ahLst/>
            <a:cxnLst/>
            <a:rect r="r" b="b" t="t" l="l"/>
            <a:pathLst>
              <a:path h="19237220" w="18884538">
                <a:moveTo>
                  <a:pt x="0" y="0"/>
                </a:moveTo>
                <a:lnTo>
                  <a:pt x="18884538" y="0"/>
                </a:lnTo>
                <a:lnTo>
                  <a:pt x="18884538" y="19237220"/>
                </a:lnTo>
                <a:lnTo>
                  <a:pt x="0" y="1923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6518" y="268691"/>
            <a:ext cx="17474964" cy="9749619"/>
            <a:chOff x="0" y="0"/>
            <a:chExt cx="4602460" cy="25678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2459" cy="2567801"/>
            </a:xfrm>
            <a:custGeom>
              <a:avLst/>
              <a:gdLst/>
              <a:ahLst/>
              <a:cxnLst/>
              <a:rect r="r" b="b" t="t" l="l"/>
              <a:pathLst>
                <a:path h="2567801" w="4602459">
                  <a:moveTo>
                    <a:pt x="22594" y="0"/>
                  </a:moveTo>
                  <a:lnTo>
                    <a:pt x="4579865" y="0"/>
                  </a:lnTo>
                  <a:cubicBezTo>
                    <a:pt x="4592343" y="0"/>
                    <a:pt x="4602459" y="10116"/>
                    <a:pt x="4602459" y="22594"/>
                  </a:cubicBezTo>
                  <a:lnTo>
                    <a:pt x="4602459" y="2545206"/>
                  </a:lnTo>
                  <a:cubicBezTo>
                    <a:pt x="4602459" y="2557685"/>
                    <a:pt x="4592343" y="2567801"/>
                    <a:pt x="4579865" y="2567801"/>
                  </a:cubicBezTo>
                  <a:lnTo>
                    <a:pt x="22594" y="2567801"/>
                  </a:lnTo>
                  <a:cubicBezTo>
                    <a:pt x="10116" y="2567801"/>
                    <a:pt x="0" y="2557685"/>
                    <a:pt x="0" y="2545206"/>
                  </a:cubicBezTo>
                  <a:lnTo>
                    <a:pt x="0" y="22594"/>
                  </a:lnTo>
                  <a:cubicBezTo>
                    <a:pt x="0" y="10116"/>
                    <a:pt x="10116" y="0"/>
                    <a:pt x="22594" y="0"/>
                  </a:cubicBezTo>
                  <a:close/>
                </a:path>
              </a:pathLst>
            </a:custGeom>
            <a:solidFill>
              <a:srgbClr val="EDDFC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602460" cy="2624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23553" y="-488375"/>
            <a:ext cx="21226650" cy="7538284"/>
          </a:xfrm>
          <a:custGeom>
            <a:avLst/>
            <a:gdLst/>
            <a:ahLst/>
            <a:cxnLst/>
            <a:rect r="r" b="b" t="t" l="l"/>
            <a:pathLst>
              <a:path h="7538284" w="21226650">
                <a:moveTo>
                  <a:pt x="0" y="0"/>
                </a:moveTo>
                <a:lnTo>
                  <a:pt x="21226650" y="0"/>
                </a:lnTo>
                <a:lnTo>
                  <a:pt x="21226650" y="7538285"/>
                </a:lnTo>
                <a:lnTo>
                  <a:pt x="0" y="7538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63" t="-13338" r="-736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02571" y="1768576"/>
            <a:ext cx="3888442" cy="62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b="true" sz="4800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7686" y="3710973"/>
            <a:ext cx="4119776" cy="9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199" b="true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01   Our Team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100">
                <a:solidFill>
                  <a:srgbClr val="183B23"/>
                </a:solidFill>
                <a:latin typeface="Poppins"/>
                <a:ea typeface="Poppins"/>
                <a:cs typeface="Poppins"/>
                <a:sym typeface="Poppins"/>
              </a:rPr>
              <a:t>Who we are and What we do?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7686" y="5025361"/>
            <a:ext cx="3957423" cy="9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199" b="true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02   About Us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100">
                <a:solidFill>
                  <a:srgbClr val="183B23"/>
                </a:solidFill>
                <a:latin typeface="Poppins"/>
                <a:ea typeface="Poppins"/>
                <a:cs typeface="Poppins"/>
                <a:sym typeface="Poppins"/>
              </a:rPr>
              <a:t>What is Rootsquad?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7686" y="6368122"/>
            <a:ext cx="4763009" cy="902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3"/>
              </a:lnSpc>
            </a:pPr>
            <a:r>
              <a:rPr lang="en-US" sz="3199" b="true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03  Tech Stack &amp; Tools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100">
                <a:solidFill>
                  <a:srgbClr val="183B23"/>
                </a:solidFill>
                <a:latin typeface="Poppins"/>
                <a:ea typeface="Poppins"/>
                <a:cs typeface="Poppins"/>
                <a:sym typeface="Poppins"/>
              </a:rPr>
              <a:t>Skills and Tools utilised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7686" y="7711943"/>
            <a:ext cx="3677599" cy="9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199" b="true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04   Key Features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100">
                <a:solidFill>
                  <a:srgbClr val="183B23"/>
                </a:solidFill>
                <a:latin typeface="Poppins"/>
                <a:ea typeface="Poppins"/>
                <a:cs typeface="Poppins"/>
                <a:sym typeface="Poppins"/>
              </a:rPr>
              <a:t>Key features in Rootsquad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83748" y="3698374"/>
            <a:ext cx="4763532" cy="91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b="true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05   ERD Model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121">
                <a:solidFill>
                  <a:srgbClr val="183B23"/>
                </a:solidFill>
                <a:latin typeface="Poppins"/>
                <a:ea typeface="Poppins"/>
                <a:cs typeface="Poppins"/>
                <a:sym typeface="Poppins"/>
              </a:rPr>
              <a:t>Entity Relationship Diagram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83748" y="5050040"/>
            <a:ext cx="3433889" cy="9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b="true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06   App Demo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100">
                <a:solidFill>
                  <a:srgbClr val="183B23"/>
                </a:solidFill>
                <a:latin typeface="Poppins"/>
                <a:ea typeface="Poppins"/>
                <a:cs typeface="Poppins"/>
                <a:sym typeface="Poppins"/>
              </a:rPr>
              <a:t>Rootsquad in 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83748" y="6368122"/>
            <a:ext cx="3433889" cy="9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b="true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07   Timeline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100">
                <a:solidFill>
                  <a:srgbClr val="183B23"/>
                </a:solidFill>
                <a:latin typeface="Poppins"/>
                <a:ea typeface="Poppins"/>
                <a:cs typeface="Poppins"/>
                <a:sym typeface="Poppins"/>
              </a:rPr>
              <a:t>Our Project Roadmap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83748" y="7711943"/>
            <a:ext cx="3726089" cy="9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b="true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08   BSM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100">
                <a:solidFill>
                  <a:srgbClr val="183B23"/>
                </a:solidFill>
                <a:latin typeface="Poppins"/>
                <a:ea typeface="Poppins"/>
                <a:cs typeface="Poppins"/>
                <a:sym typeface="Poppins"/>
              </a:rPr>
              <a:t>Behavioral skills &amp; Mindset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18478" y="3696787"/>
            <a:ext cx="4426136" cy="9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b="true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09  Lessons learned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100">
                <a:solidFill>
                  <a:srgbClr val="183B23"/>
                </a:solidFill>
                <a:latin typeface="Poppins"/>
                <a:ea typeface="Poppins"/>
                <a:cs typeface="Poppins"/>
                <a:sym typeface="Poppins"/>
              </a:rPr>
              <a:t>Accomplishments &amp; Challenges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18478" y="5035853"/>
            <a:ext cx="4182427" cy="9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b="true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10   Future Wishlist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100">
                <a:solidFill>
                  <a:srgbClr val="183B23"/>
                </a:solidFill>
                <a:latin typeface="Poppins"/>
                <a:ea typeface="Poppins"/>
                <a:cs typeface="Poppins"/>
                <a:sym typeface="Poppins"/>
              </a:rPr>
              <a:t>Next steps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18478" y="6353935"/>
            <a:ext cx="3433889" cy="9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b="true">
                <a:solidFill>
                  <a:srgbClr val="183B23"/>
                </a:solidFill>
                <a:latin typeface="Poppins Bold"/>
                <a:ea typeface="Poppins Bold"/>
                <a:cs typeface="Poppins Bold"/>
                <a:sym typeface="Poppins Bold"/>
              </a:rPr>
              <a:t>11   Conclusion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100">
                <a:solidFill>
                  <a:srgbClr val="183B23"/>
                </a:solidFill>
                <a:latin typeface="Poppins"/>
                <a:ea typeface="Poppins"/>
                <a:cs typeface="Poppins"/>
                <a:sym typeface="Poppins"/>
              </a:rPr>
              <a:t>Final Words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68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811" y="-154401"/>
            <a:ext cx="18671496" cy="3040964"/>
            <a:chOff x="0" y="0"/>
            <a:chExt cx="4917596" cy="800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7596" cy="800912"/>
            </a:xfrm>
            <a:custGeom>
              <a:avLst/>
              <a:gdLst/>
              <a:ahLst/>
              <a:cxnLst/>
              <a:rect r="r" b="b" t="t" l="l"/>
              <a:pathLst>
                <a:path h="800912" w="4917596">
                  <a:moveTo>
                    <a:pt x="0" y="0"/>
                  </a:moveTo>
                  <a:lnTo>
                    <a:pt x="4917596" y="0"/>
                  </a:lnTo>
                  <a:lnTo>
                    <a:pt x="4917596" y="800912"/>
                  </a:lnTo>
                  <a:lnTo>
                    <a:pt x="0" y="800912"/>
                  </a:lnTo>
                  <a:close/>
                </a:path>
              </a:pathLst>
            </a:custGeom>
            <a:solidFill>
              <a:srgbClr val="F2F1ED"/>
            </a:solidFill>
            <a:ln w="28575" cap="sq">
              <a:solidFill>
                <a:srgbClr val="12446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917596" cy="877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0320" y="3297278"/>
            <a:ext cx="6915825" cy="3086100"/>
            <a:chOff x="0" y="0"/>
            <a:chExt cx="182145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21452" cy="812800"/>
            </a:xfrm>
            <a:custGeom>
              <a:avLst/>
              <a:gdLst/>
              <a:ahLst/>
              <a:cxnLst/>
              <a:rect r="r" b="b" t="t" l="l"/>
              <a:pathLst>
                <a:path h="812800" w="1821452">
                  <a:moveTo>
                    <a:pt x="57092" y="0"/>
                  </a:moveTo>
                  <a:lnTo>
                    <a:pt x="1764360" y="0"/>
                  </a:lnTo>
                  <a:cubicBezTo>
                    <a:pt x="1779502" y="0"/>
                    <a:pt x="1794023" y="6015"/>
                    <a:pt x="1804730" y="16722"/>
                  </a:cubicBezTo>
                  <a:cubicBezTo>
                    <a:pt x="1815437" y="27429"/>
                    <a:pt x="1821452" y="41950"/>
                    <a:pt x="1821452" y="57092"/>
                  </a:cubicBezTo>
                  <a:lnTo>
                    <a:pt x="1821452" y="755708"/>
                  </a:lnTo>
                  <a:cubicBezTo>
                    <a:pt x="1821452" y="770850"/>
                    <a:pt x="1815437" y="785371"/>
                    <a:pt x="1804730" y="796078"/>
                  </a:cubicBezTo>
                  <a:cubicBezTo>
                    <a:pt x="1794023" y="806785"/>
                    <a:pt x="1779502" y="812800"/>
                    <a:pt x="1764360" y="812800"/>
                  </a:cubicBezTo>
                  <a:lnTo>
                    <a:pt x="57092" y="812800"/>
                  </a:lnTo>
                  <a:cubicBezTo>
                    <a:pt x="41950" y="812800"/>
                    <a:pt x="27429" y="806785"/>
                    <a:pt x="16722" y="796078"/>
                  </a:cubicBezTo>
                  <a:cubicBezTo>
                    <a:pt x="6015" y="785371"/>
                    <a:pt x="0" y="770850"/>
                    <a:pt x="0" y="755708"/>
                  </a:cubicBezTo>
                  <a:lnTo>
                    <a:pt x="0" y="57092"/>
                  </a:lnTo>
                  <a:cubicBezTo>
                    <a:pt x="0" y="41950"/>
                    <a:pt x="6015" y="27429"/>
                    <a:pt x="16722" y="16722"/>
                  </a:cubicBezTo>
                  <a:cubicBezTo>
                    <a:pt x="27429" y="6015"/>
                    <a:pt x="41950" y="0"/>
                    <a:pt x="57092" y="0"/>
                  </a:cubicBezTo>
                  <a:close/>
                </a:path>
              </a:pathLst>
            </a:custGeom>
            <a:solidFill>
              <a:srgbClr val="EDDF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21452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40091" y="3702343"/>
            <a:ext cx="2066558" cy="2275969"/>
          </a:xfrm>
          <a:custGeom>
            <a:avLst/>
            <a:gdLst/>
            <a:ahLst/>
            <a:cxnLst/>
            <a:rect r="r" b="b" t="t" l="l"/>
            <a:pathLst>
              <a:path h="2275969" w="2066558">
                <a:moveTo>
                  <a:pt x="0" y="0"/>
                </a:moveTo>
                <a:lnTo>
                  <a:pt x="2066558" y="0"/>
                </a:lnTo>
                <a:lnTo>
                  <a:pt x="2066558" y="2275970"/>
                </a:lnTo>
                <a:lnTo>
                  <a:pt x="0" y="22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9" id="9"/>
          <p:cNvGrpSpPr/>
          <p:nvPr/>
        </p:nvGrpSpPr>
        <p:grpSpPr>
          <a:xfrm rot="0">
            <a:off x="9631391" y="6794093"/>
            <a:ext cx="6915825" cy="3086100"/>
            <a:chOff x="0" y="0"/>
            <a:chExt cx="1821452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21452" cy="812800"/>
            </a:xfrm>
            <a:custGeom>
              <a:avLst/>
              <a:gdLst/>
              <a:ahLst/>
              <a:cxnLst/>
              <a:rect r="r" b="b" t="t" l="l"/>
              <a:pathLst>
                <a:path h="812800" w="1821452">
                  <a:moveTo>
                    <a:pt x="57092" y="0"/>
                  </a:moveTo>
                  <a:lnTo>
                    <a:pt x="1764360" y="0"/>
                  </a:lnTo>
                  <a:cubicBezTo>
                    <a:pt x="1779502" y="0"/>
                    <a:pt x="1794023" y="6015"/>
                    <a:pt x="1804730" y="16722"/>
                  </a:cubicBezTo>
                  <a:cubicBezTo>
                    <a:pt x="1815437" y="27429"/>
                    <a:pt x="1821452" y="41950"/>
                    <a:pt x="1821452" y="57092"/>
                  </a:cubicBezTo>
                  <a:lnTo>
                    <a:pt x="1821452" y="755708"/>
                  </a:lnTo>
                  <a:cubicBezTo>
                    <a:pt x="1821452" y="770850"/>
                    <a:pt x="1815437" y="785371"/>
                    <a:pt x="1804730" y="796078"/>
                  </a:cubicBezTo>
                  <a:cubicBezTo>
                    <a:pt x="1794023" y="806785"/>
                    <a:pt x="1779502" y="812800"/>
                    <a:pt x="1764360" y="812800"/>
                  </a:cubicBezTo>
                  <a:lnTo>
                    <a:pt x="57092" y="812800"/>
                  </a:lnTo>
                  <a:cubicBezTo>
                    <a:pt x="41950" y="812800"/>
                    <a:pt x="27429" y="806785"/>
                    <a:pt x="16722" y="796078"/>
                  </a:cubicBezTo>
                  <a:cubicBezTo>
                    <a:pt x="6015" y="785371"/>
                    <a:pt x="0" y="770850"/>
                    <a:pt x="0" y="755708"/>
                  </a:cubicBezTo>
                  <a:lnTo>
                    <a:pt x="0" y="57092"/>
                  </a:lnTo>
                  <a:cubicBezTo>
                    <a:pt x="0" y="41950"/>
                    <a:pt x="6015" y="27429"/>
                    <a:pt x="16722" y="16722"/>
                  </a:cubicBezTo>
                  <a:cubicBezTo>
                    <a:pt x="27429" y="6015"/>
                    <a:pt x="41950" y="0"/>
                    <a:pt x="57092" y="0"/>
                  </a:cubicBezTo>
                  <a:close/>
                </a:path>
              </a:pathLst>
            </a:custGeom>
            <a:solidFill>
              <a:srgbClr val="EDDF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821452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30320" y="6794093"/>
            <a:ext cx="6915825" cy="3086100"/>
            <a:chOff x="0" y="0"/>
            <a:chExt cx="1821452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21452" cy="812800"/>
            </a:xfrm>
            <a:custGeom>
              <a:avLst/>
              <a:gdLst/>
              <a:ahLst/>
              <a:cxnLst/>
              <a:rect r="r" b="b" t="t" l="l"/>
              <a:pathLst>
                <a:path h="812800" w="1821452">
                  <a:moveTo>
                    <a:pt x="57092" y="0"/>
                  </a:moveTo>
                  <a:lnTo>
                    <a:pt x="1764360" y="0"/>
                  </a:lnTo>
                  <a:cubicBezTo>
                    <a:pt x="1779502" y="0"/>
                    <a:pt x="1794023" y="6015"/>
                    <a:pt x="1804730" y="16722"/>
                  </a:cubicBezTo>
                  <a:cubicBezTo>
                    <a:pt x="1815437" y="27429"/>
                    <a:pt x="1821452" y="41950"/>
                    <a:pt x="1821452" y="57092"/>
                  </a:cubicBezTo>
                  <a:lnTo>
                    <a:pt x="1821452" y="755708"/>
                  </a:lnTo>
                  <a:cubicBezTo>
                    <a:pt x="1821452" y="770850"/>
                    <a:pt x="1815437" y="785371"/>
                    <a:pt x="1804730" y="796078"/>
                  </a:cubicBezTo>
                  <a:cubicBezTo>
                    <a:pt x="1794023" y="806785"/>
                    <a:pt x="1779502" y="812800"/>
                    <a:pt x="1764360" y="812800"/>
                  </a:cubicBezTo>
                  <a:lnTo>
                    <a:pt x="57092" y="812800"/>
                  </a:lnTo>
                  <a:cubicBezTo>
                    <a:pt x="41950" y="812800"/>
                    <a:pt x="27429" y="806785"/>
                    <a:pt x="16722" y="796078"/>
                  </a:cubicBezTo>
                  <a:cubicBezTo>
                    <a:pt x="6015" y="785371"/>
                    <a:pt x="0" y="770850"/>
                    <a:pt x="0" y="755708"/>
                  </a:cubicBezTo>
                  <a:lnTo>
                    <a:pt x="0" y="57092"/>
                  </a:lnTo>
                  <a:cubicBezTo>
                    <a:pt x="0" y="41950"/>
                    <a:pt x="6015" y="27429"/>
                    <a:pt x="16722" y="16722"/>
                  </a:cubicBezTo>
                  <a:cubicBezTo>
                    <a:pt x="27429" y="6015"/>
                    <a:pt x="41950" y="0"/>
                    <a:pt x="57092" y="0"/>
                  </a:cubicBezTo>
                  <a:close/>
                </a:path>
              </a:pathLst>
            </a:custGeom>
            <a:solidFill>
              <a:srgbClr val="EDDFC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821452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135386" y="7199159"/>
            <a:ext cx="2275969" cy="2275969"/>
          </a:xfrm>
          <a:custGeom>
            <a:avLst/>
            <a:gdLst/>
            <a:ahLst/>
            <a:cxnLst/>
            <a:rect r="r" b="b" t="t" l="l"/>
            <a:pathLst>
              <a:path h="2275969" w="2275969">
                <a:moveTo>
                  <a:pt x="0" y="0"/>
                </a:moveTo>
                <a:lnTo>
                  <a:pt x="2275969" y="0"/>
                </a:lnTo>
                <a:lnTo>
                  <a:pt x="2275969" y="2275969"/>
                </a:lnTo>
                <a:lnTo>
                  <a:pt x="0" y="227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23" r="0" b="-36545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631391" y="3297278"/>
            <a:ext cx="6915825" cy="3086100"/>
            <a:chOff x="0" y="0"/>
            <a:chExt cx="1821452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21452" cy="812800"/>
            </a:xfrm>
            <a:custGeom>
              <a:avLst/>
              <a:gdLst/>
              <a:ahLst/>
              <a:cxnLst/>
              <a:rect r="r" b="b" t="t" l="l"/>
              <a:pathLst>
                <a:path h="812800" w="1821452">
                  <a:moveTo>
                    <a:pt x="57092" y="0"/>
                  </a:moveTo>
                  <a:lnTo>
                    <a:pt x="1764360" y="0"/>
                  </a:lnTo>
                  <a:cubicBezTo>
                    <a:pt x="1779502" y="0"/>
                    <a:pt x="1794023" y="6015"/>
                    <a:pt x="1804730" y="16722"/>
                  </a:cubicBezTo>
                  <a:cubicBezTo>
                    <a:pt x="1815437" y="27429"/>
                    <a:pt x="1821452" y="41950"/>
                    <a:pt x="1821452" y="57092"/>
                  </a:cubicBezTo>
                  <a:lnTo>
                    <a:pt x="1821452" y="755708"/>
                  </a:lnTo>
                  <a:cubicBezTo>
                    <a:pt x="1821452" y="770850"/>
                    <a:pt x="1815437" y="785371"/>
                    <a:pt x="1804730" y="796078"/>
                  </a:cubicBezTo>
                  <a:cubicBezTo>
                    <a:pt x="1794023" y="806785"/>
                    <a:pt x="1779502" y="812800"/>
                    <a:pt x="1764360" y="812800"/>
                  </a:cubicBezTo>
                  <a:lnTo>
                    <a:pt x="57092" y="812800"/>
                  </a:lnTo>
                  <a:cubicBezTo>
                    <a:pt x="41950" y="812800"/>
                    <a:pt x="27429" y="806785"/>
                    <a:pt x="16722" y="796078"/>
                  </a:cubicBezTo>
                  <a:cubicBezTo>
                    <a:pt x="6015" y="785371"/>
                    <a:pt x="0" y="770850"/>
                    <a:pt x="0" y="755708"/>
                  </a:cubicBezTo>
                  <a:lnTo>
                    <a:pt x="0" y="57092"/>
                  </a:lnTo>
                  <a:cubicBezTo>
                    <a:pt x="0" y="41950"/>
                    <a:pt x="6015" y="27429"/>
                    <a:pt x="16722" y="16722"/>
                  </a:cubicBezTo>
                  <a:cubicBezTo>
                    <a:pt x="27429" y="6015"/>
                    <a:pt x="41950" y="0"/>
                    <a:pt x="57092" y="0"/>
                  </a:cubicBezTo>
                  <a:close/>
                </a:path>
              </a:pathLst>
            </a:custGeom>
            <a:solidFill>
              <a:srgbClr val="EDDFC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821452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alphaModFix amt="81000"/>
          </a:blip>
          <a:srcRect l="0" t="0" r="0" b="0"/>
          <a:stretch>
            <a:fillRect/>
          </a:stretch>
        </p:blipFill>
        <p:spPr>
          <a:xfrm flipH="false" flipV="false" rot="0">
            <a:off x="49742" y="-245733"/>
            <a:ext cx="3223628" cy="3223628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0061312" y="3702343"/>
            <a:ext cx="2275969" cy="2275969"/>
          </a:xfrm>
          <a:custGeom>
            <a:avLst/>
            <a:gdLst/>
            <a:ahLst/>
            <a:cxnLst/>
            <a:rect r="r" b="b" t="t" l="l"/>
            <a:pathLst>
              <a:path h="2275969" w="2275969">
                <a:moveTo>
                  <a:pt x="0" y="0"/>
                </a:moveTo>
                <a:lnTo>
                  <a:pt x="2275969" y="0"/>
                </a:lnTo>
                <a:lnTo>
                  <a:pt x="2275969" y="2275970"/>
                </a:lnTo>
                <a:lnTo>
                  <a:pt x="0" y="2275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524" t="-37758" r="-39814" b="-77235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134595" y="-77771"/>
            <a:ext cx="6153405" cy="2964334"/>
          </a:xfrm>
          <a:custGeom>
            <a:avLst/>
            <a:gdLst/>
            <a:ahLst/>
            <a:cxnLst/>
            <a:rect r="r" b="b" t="t" l="l"/>
            <a:pathLst>
              <a:path h="2964334" w="6153405">
                <a:moveTo>
                  <a:pt x="0" y="0"/>
                </a:moveTo>
                <a:lnTo>
                  <a:pt x="6153405" y="0"/>
                </a:lnTo>
                <a:lnTo>
                  <a:pt x="6153405" y="2964334"/>
                </a:lnTo>
                <a:lnTo>
                  <a:pt x="0" y="2964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594" t="-10652" r="0" b="-8067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061312" y="7199159"/>
            <a:ext cx="2275969" cy="227596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07497" y="0"/>
                  </a:moveTo>
                  <a:lnTo>
                    <a:pt x="605303" y="0"/>
                  </a:lnTo>
                  <a:cubicBezTo>
                    <a:pt x="719900" y="0"/>
                    <a:pt x="812800" y="92900"/>
                    <a:pt x="812800" y="207497"/>
                  </a:cubicBezTo>
                  <a:lnTo>
                    <a:pt x="812800" y="605303"/>
                  </a:lnTo>
                  <a:cubicBezTo>
                    <a:pt x="812800" y="719900"/>
                    <a:pt x="719900" y="812800"/>
                    <a:pt x="605303" y="812800"/>
                  </a:cubicBezTo>
                  <a:lnTo>
                    <a:pt x="207497" y="812800"/>
                  </a:lnTo>
                  <a:cubicBezTo>
                    <a:pt x="92900" y="812800"/>
                    <a:pt x="0" y="719900"/>
                    <a:pt x="0" y="605303"/>
                  </a:cubicBezTo>
                  <a:lnTo>
                    <a:pt x="0" y="207497"/>
                  </a:lnTo>
                  <a:cubicBezTo>
                    <a:pt x="0" y="92900"/>
                    <a:pt x="92900" y="0"/>
                    <a:pt x="20749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7857" r="0" b="-17857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67582" y="1019175"/>
            <a:ext cx="12362379" cy="93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100">
                <a:solidFill>
                  <a:srgbClr val="2C6E49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THE ROOTSQUAD TEAM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630499" y="3822795"/>
            <a:ext cx="3622329" cy="2194377"/>
            <a:chOff x="0" y="0"/>
            <a:chExt cx="4829772" cy="292583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0"/>
              <a:ext cx="4829772" cy="650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8"/>
                </a:lnSpc>
              </a:pPr>
              <a:r>
                <a:rPr lang="en-US" sz="2748" b="true">
                  <a:solidFill>
                    <a:srgbClr val="000000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Chan Jia En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30131"/>
              <a:ext cx="4829772" cy="2295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3900" indent="-211950" lvl="1">
                <a:lnSpc>
                  <a:spcPts val="2748"/>
                </a:lnSpc>
                <a:buFont typeface="Arial"/>
                <a:buChar char="•"/>
              </a:pPr>
              <a:r>
                <a:rPr lang="en-US" sz="1963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Ui design</a:t>
              </a:r>
            </a:p>
            <a:p>
              <a:pPr algn="l" marL="423900" indent="-211950" lvl="1">
                <a:lnSpc>
                  <a:spcPts val="2748"/>
                </a:lnSpc>
                <a:buFont typeface="Arial"/>
                <a:buChar char="•"/>
              </a:pPr>
              <a:r>
                <a:rPr lang="en-US" sz="1963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Front-end Development</a:t>
              </a:r>
            </a:p>
            <a:p>
              <a:pPr algn="l" marL="423900" indent="-211950" lvl="1">
                <a:lnSpc>
                  <a:spcPts val="2748"/>
                </a:lnSpc>
                <a:buFont typeface="Arial"/>
                <a:buChar char="•"/>
              </a:pPr>
              <a:r>
                <a:rPr lang="en-US" sz="1963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Server-side Development</a:t>
              </a:r>
            </a:p>
            <a:p>
              <a:pPr algn="l" marL="423900" indent="-211950" lvl="1">
                <a:lnSpc>
                  <a:spcPts val="2748"/>
                </a:lnSpc>
                <a:buFont typeface="Arial"/>
                <a:buChar char="•"/>
              </a:pPr>
              <a:r>
                <a:rPr lang="en-US" sz="1963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Presentation</a:t>
              </a:r>
            </a:p>
            <a:p>
              <a:pPr algn="l">
                <a:lnSpc>
                  <a:spcPts val="2748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578181" y="7520732"/>
            <a:ext cx="3631114" cy="1501609"/>
            <a:chOff x="0" y="0"/>
            <a:chExt cx="4841485" cy="2002145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95250"/>
              <a:ext cx="4841485" cy="646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22"/>
                </a:lnSpc>
              </a:pPr>
              <a:r>
                <a:rPr lang="en-US" sz="2730" b="true">
                  <a:solidFill>
                    <a:srgbClr val="000000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Shazana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20389"/>
              <a:ext cx="4841485" cy="1381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1028" indent="-210514" lvl="1">
                <a:lnSpc>
                  <a:spcPts val="2730"/>
                </a:lnSpc>
                <a:buFont typeface="Arial"/>
                <a:buChar char="•"/>
              </a:pPr>
              <a:r>
                <a:rPr lang="en-US" sz="195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Ui design</a:t>
              </a:r>
            </a:p>
            <a:p>
              <a:pPr algn="l" marL="421028" indent="-210514" lvl="1">
                <a:lnSpc>
                  <a:spcPts val="2730"/>
                </a:lnSpc>
                <a:buFont typeface="Arial"/>
                <a:buChar char="•"/>
              </a:pPr>
              <a:r>
                <a:rPr lang="en-US" sz="195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Front-end Development</a:t>
              </a:r>
            </a:p>
            <a:p>
              <a:pPr algn="l" marL="421028" indent="-210514" lvl="1">
                <a:lnSpc>
                  <a:spcPts val="2730"/>
                </a:lnSpc>
                <a:buFont typeface="Arial"/>
                <a:buChar char="•"/>
              </a:pPr>
              <a:r>
                <a:rPr lang="en-US" sz="195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Presentation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630499" y="7365420"/>
            <a:ext cx="3622329" cy="1506132"/>
            <a:chOff x="0" y="0"/>
            <a:chExt cx="4829772" cy="2008175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95250"/>
              <a:ext cx="4829772" cy="652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8"/>
                </a:lnSpc>
              </a:pPr>
              <a:r>
                <a:rPr lang="en-US" sz="2756" b="true">
                  <a:solidFill>
                    <a:srgbClr val="000000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Gina Lim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627050"/>
              <a:ext cx="4829772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5053" indent="-212527" lvl="1">
                <a:lnSpc>
                  <a:spcPts val="2756"/>
                </a:lnSpc>
                <a:buFont typeface="Arial"/>
                <a:buChar char="•"/>
              </a:pPr>
              <a:r>
                <a:rPr lang="en-US" sz="196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Ui design</a:t>
              </a:r>
            </a:p>
            <a:p>
              <a:pPr algn="l" marL="425053" indent="-212527" lvl="1">
                <a:lnSpc>
                  <a:spcPts val="2756"/>
                </a:lnSpc>
                <a:buFont typeface="Arial"/>
                <a:buChar char="•"/>
              </a:pPr>
              <a:r>
                <a:rPr lang="en-US" sz="196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Front-end Development</a:t>
              </a:r>
            </a:p>
            <a:p>
              <a:pPr algn="l" marL="425053" indent="-212527" lvl="1">
                <a:lnSpc>
                  <a:spcPts val="2756"/>
                </a:lnSpc>
                <a:buFont typeface="Arial"/>
                <a:buChar char="•"/>
              </a:pPr>
              <a:r>
                <a:rPr lang="en-US" sz="196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Presentation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578181" y="3848343"/>
            <a:ext cx="3483137" cy="1508990"/>
            <a:chOff x="0" y="0"/>
            <a:chExt cx="4644182" cy="2011987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95250"/>
              <a:ext cx="4644182" cy="650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1"/>
                </a:lnSpc>
              </a:pPr>
              <a:r>
                <a:rPr lang="en-US" sz="2751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Goh </a:t>
              </a:r>
              <a:r>
                <a:rPr lang="en-US" sz="2751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Jin Ying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630743"/>
              <a:ext cx="4644182" cy="1381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4295" indent="-212148" lvl="1">
                <a:lnSpc>
                  <a:spcPts val="2751"/>
                </a:lnSpc>
                <a:buFont typeface="Arial"/>
                <a:buChar char="•"/>
              </a:pPr>
              <a:r>
                <a:rPr lang="en-US" sz="1965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Ui design</a:t>
              </a:r>
            </a:p>
            <a:p>
              <a:pPr algn="l" marL="424295" indent="-212148" lvl="1">
                <a:lnSpc>
                  <a:spcPts val="2751"/>
                </a:lnSpc>
                <a:buFont typeface="Arial"/>
                <a:buChar char="•"/>
              </a:pPr>
              <a:r>
                <a:rPr lang="en-US" sz="1965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Front-end Development</a:t>
              </a:r>
            </a:p>
            <a:p>
              <a:pPr algn="l" marL="424295" indent="-212148" lvl="1">
                <a:lnSpc>
                  <a:spcPts val="2751"/>
                </a:lnSpc>
                <a:buFont typeface="Arial"/>
                <a:buChar char="•"/>
              </a:pPr>
              <a:r>
                <a:rPr lang="en-US" sz="1965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Presentation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588" y="7200900"/>
            <a:ext cx="18857530" cy="3455166"/>
            <a:chOff x="0" y="0"/>
            <a:chExt cx="4966592" cy="910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6592" cy="910003"/>
            </a:xfrm>
            <a:custGeom>
              <a:avLst/>
              <a:gdLst/>
              <a:ahLst/>
              <a:cxnLst/>
              <a:rect r="r" b="b" t="t" l="l"/>
              <a:pathLst>
                <a:path h="910003" w="4966592">
                  <a:moveTo>
                    <a:pt x="0" y="0"/>
                  </a:moveTo>
                  <a:lnTo>
                    <a:pt x="4966592" y="0"/>
                  </a:lnTo>
                  <a:lnTo>
                    <a:pt x="4966592" y="910003"/>
                  </a:lnTo>
                  <a:lnTo>
                    <a:pt x="0" y="910003"/>
                  </a:lnTo>
                  <a:close/>
                </a:path>
              </a:pathLst>
            </a:custGeom>
            <a:solidFill>
              <a:srgbClr val="2A684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66592" cy="94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68958" y="4112505"/>
            <a:ext cx="3191873" cy="4114800"/>
          </a:xfrm>
          <a:custGeom>
            <a:avLst/>
            <a:gdLst/>
            <a:ahLst/>
            <a:cxnLst/>
            <a:rect r="r" b="b" t="t" l="l"/>
            <a:pathLst>
              <a:path h="4114800" w="3191873">
                <a:moveTo>
                  <a:pt x="0" y="0"/>
                </a:moveTo>
                <a:lnTo>
                  <a:pt x="3191872" y="0"/>
                </a:lnTo>
                <a:lnTo>
                  <a:pt x="3191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54196" y="4112505"/>
            <a:ext cx="2816247" cy="4114800"/>
          </a:xfrm>
          <a:custGeom>
            <a:avLst/>
            <a:gdLst/>
            <a:ahLst/>
            <a:cxnLst/>
            <a:rect r="r" b="b" t="t" l="l"/>
            <a:pathLst>
              <a:path h="4114800" w="2816247">
                <a:moveTo>
                  <a:pt x="0" y="0"/>
                </a:moveTo>
                <a:lnTo>
                  <a:pt x="2816247" y="0"/>
                </a:lnTo>
                <a:lnTo>
                  <a:pt x="281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61749" y="4112505"/>
            <a:ext cx="3857293" cy="4114800"/>
          </a:xfrm>
          <a:custGeom>
            <a:avLst/>
            <a:gdLst/>
            <a:ahLst/>
            <a:cxnLst/>
            <a:rect r="r" b="b" t="t" l="l"/>
            <a:pathLst>
              <a:path h="4114800" w="3857293">
                <a:moveTo>
                  <a:pt x="0" y="0"/>
                </a:moveTo>
                <a:lnTo>
                  <a:pt x="3857293" y="0"/>
                </a:lnTo>
                <a:lnTo>
                  <a:pt x="3857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39885" y="4112505"/>
            <a:ext cx="1507488" cy="4114800"/>
          </a:xfrm>
          <a:custGeom>
            <a:avLst/>
            <a:gdLst/>
            <a:ahLst/>
            <a:cxnLst/>
            <a:rect r="r" b="b" t="t" l="l"/>
            <a:pathLst>
              <a:path h="4114800" w="1507488">
                <a:moveTo>
                  <a:pt x="0" y="0"/>
                </a:moveTo>
                <a:lnTo>
                  <a:pt x="1507487" y="0"/>
                </a:lnTo>
                <a:lnTo>
                  <a:pt x="15074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557464" y="737568"/>
            <a:ext cx="2964966" cy="304099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17902" y="1490604"/>
            <a:ext cx="15252196" cy="175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1"/>
              </a:lnSpc>
            </a:pPr>
            <a:r>
              <a:rPr lang="en-US" sz="10279">
                <a:solidFill>
                  <a:srgbClr val="2C6E49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WHAT IS ROOTSQUAD?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5B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7946" y="-1187674"/>
            <a:ext cx="9246742" cy="8229600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2583726"/>
            <a:ext cx="6721069" cy="6721069"/>
            <a:chOff x="6705600" y="1371600"/>
            <a:chExt cx="10972800" cy="1097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281960" y="3595832"/>
            <a:ext cx="11977191" cy="13382336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102594" y="529601"/>
            <a:ext cx="6721069" cy="6721069"/>
            <a:chOff x="6705600" y="1371600"/>
            <a:chExt cx="10972800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585464" y="2278549"/>
            <a:ext cx="3607540" cy="7331422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674" t="0" r="-1674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726487" y="890019"/>
            <a:ext cx="7473284" cy="6000234"/>
            <a:chOff x="0" y="0"/>
            <a:chExt cx="7467600" cy="5995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6"/>
              <a:stretch>
                <a:fillRect l="-42852" t="0" r="-42852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043238" y="7885698"/>
            <a:ext cx="10083169" cy="15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  <a:spcBef>
                <a:spcPct val="0"/>
              </a:spcBef>
            </a:pPr>
            <a:r>
              <a:rPr lang="en-US" sz="3004" i="true">
                <a:solidFill>
                  <a:srgbClr val="FDDDA7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Our app </a:t>
            </a:r>
            <a:r>
              <a:rPr lang="en-US" b="true" sz="3004" i="true">
                <a:solidFill>
                  <a:srgbClr val="FDDDA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connects </a:t>
            </a:r>
            <a:r>
              <a:rPr lang="en-US" sz="3004" i="true">
                <a:solidFill>
                  <a:srgbClr val="FDDDA7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people who love house plants, where you can </a:t>
            </a:r>
            <a:r>
              <a:rPr lang="en-US" b="true" sz="3004" i="true">
                <a:solidFill>
                  <a:srgbClr val="FDDDA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share </a:t>
            </a:r>
            <a:r>
              <a:rPr lang="en-US" sz="3004" i="true">
                <a:solidFill>
                  <a:srgbClr val="FDDDA7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tips, plant stories, and meet new plant enthusiasts.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1551" y="823344"/>
            <a:ext cx="6975367" cy="1029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3055" i="true">
                <a:solidFill>
                  <a:srgbClr val="FDDDA7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 </a:t>
            </a:r>
            <a:r>
              <a:rPr lang="en-US" b="true" sz="3055" i="true">
                <a:solidFill>
                  <a:srgbClr val="FDDDA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social media</a:t>
            </a:r>
            <a:r>
              <a:rPr lang="en-US" sz="3055" i="true">
                <a:solidFill>
                  <a:srgbClr val="FDDDA7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and </a:t>
            </a:r>
            <a:r>
              <a:rPr lang="en-US" b="true" sz="3055" i="true">
                <a:solidFill>
                  <a:srgbClr val="FDDDA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community forum</a:t>
            </a:r>
            <a:r>
              <a:rPr lang="en-US" sz="3055" i="true">
                <a:solidFill>
                  <a:srgbClr val="FDDDA7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app for </a:t>
            </a:r>
            <a:r>
              <a:rPr lang="en-US" b="true" sz="3055" i="true">
                <a:solidFill>
                  <a:srgbClr val="FDDDA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plant lovers</a:t>
            </a:r>
            <a:r>
              <a:rPr lang="en-US" sz="3055" i="true">
                <a:solidFill>
                  <a:srgbClr val="FDDDA7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8269" y="-4475110"/>
            <a:ext cx="18884538" cy="19237220"/>
          </a:xfrm>
          <a:custGeom>
            <a:avLst/>
            <a:gdLst/>
            <a:ahLst/>
            <a:cxnLst/>
            <a:rect r="r" b="b" t="t" l="l"/>
            <a:pathLst>
              <a:path h="19237220" w="18884538">
                <a:moveTo>
                  <a:pt x="0" y="0"/>
                </a:moveTo>
                <a:lnTo>
                  <a:pt x="18884538" y="0"/>
                </a:lnTo>
                <a:lnTo>
                  <a:pt x="18884538" y="19237220"/>
                </a:lnTo>
                <a:lnTo>
                  <a:pt x="0" y="1923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8564" y="291886"/>
            <a:ext cx="17590872" cy="9674889"/>
            <a:chOff x="0" y="0"/>
            <a:chExt cx="4632987" cy="25481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2987" cy="2548119"/>
            </a:xfrm>
            <a:custGeom>
              <a:avLst/>
              <a:gdLst/>
              <a:ahLst/>
              <a:cxnLst/>
              <a:rect r="r" b="b" t="t" l="l"/>
              <a:pathLst>
                <a:path h="2548119" w="4632987">
                  <a:moveTo>
                    <a:pt x="22446" y="0"/>
                  </a:moveTo>
                  <a:lnTo>
                    <a:pt x="4610541" y="0"/>
                  </a:lnTo>
                  <a:cubicBezTo>
                    <a:pt x="4622938" y="0"/>
                    <a:pt x="4632987" y="10049"/>
                    <a:pt x="4632987" y="22446"/>
                  </a:cubicBezTo>
                  <a:lnTo>
                    <a:pt x="4632987" y="2525674"/>
                  </a:lnTo>
                  <a:cubicBezTo>
                    <a:pt x="4632987" y="2531626"/>
                    <a:pt x="4630622" y="2537336"/>
                    <a:pt x="4626413" y="2541545"/>
                  </a:cubicBezTo>
                  <a:cubicBezTo>
                    <a:pt x="4622204" y="2545754"/>
                    <a:pt x="4616494" y="2548119"/>
                    <a:pt x="4610541" y="2548119"/>
                  </a:cubicBezTo>
                  <a:lnTo>
                    <a:pt x="22446" y="2548119"/>
                  </a:lnTo>
                  <a:cubicBezTo>
                    <a:pt x="16493" y="2548119"/>
                    <a:pt x="10784" y="2545754"/>
                    <a:pt x="6574" y="2541545"/>
                  </a:cubicBezTo>
                  <a:cubicBezTo>
                    <a:pt x="2365" y="2537336"/>
                    <a:pt x="0" y="2531626"/>
                    <a:pt x="0" y="2525674"/>
                  </a:cubicBezTo>
                  <a:lnTo>
                    <a:pt x="0" y="22446"/>
                  </a:lnTo>
                  <a:cubicBezTo>
                    <a:pt x="0" y="16493"/>
                    <a:pt x="2365" y="10784"/>
                    <a:pt x="6574" y="6574"/>
                  </a:cubicBezTo>
                  <a:cubicBezTo>
                    <a:pt x="10784" y="2365"/>
                    <a:pt x="16493" y="0"/>
                    <a:pt x="22446" y="0"/>
                  </a:cubicBezTo>
                  <a:close/>
                </a:path>
              </a:pathLst>
            </a:custGeom>
            <a:solidFill>
              <a:srgbClr val="235B3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2987" cy="2586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053513" y="3871832"/>
            <a:ext cx="4942725" cy="4942725"/>
          </a:xfrm>
          <a:custGeom>
            <a:avLst/>
            <a:gdLst/>
            <a:ahLst/>
            <a:cxnLst/>
            <a:rect r="r" b="b" t="t" l="l"/>
            <a:pathLst>
              <a:path h="4942725" w="4942725">
                <a:moveTo>
                  <a:pt x="0" y="0"/>
                </a:moveTo>
                <a:lnTo>
                  <a:pt x="4942725" y="0"/>
                </a:lnTo>
                <a:lnTo>
                  <a:pt x="4942725" y="4942725"/>
                </a:lnTo>
                <a:lnTo>
                  <a:pt x="0" y="4942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0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2637" y="3871832"/>
            <a:ext cx="4942725" cy="4942725"/>
          </a:xfrm>
          <a:custGeom>
            <a:avLst/>
            <a:gdLst/>
            <a:ahLst/>
            <a:cxnLst/>
            <a:rect r="r" b="b" t="t" l="l"/>
            <a:pathLst>
              <a:path h="4942725" w="4942725">
                <a:moveTo>
                  <a:pt x="0" y="0"/>
                </a:moveTo>
                <a:lnTo>
                  <a:pt x="4942726" y="0"/>
                </a:lnTo>
                <a:lnTo>
                  <a:pt x="4942726" y="4942725"/>
                </a:lnTo>
                <a:lnTo>
                  <a:pt x="0" y="4942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191" t="-9480" r="-13254" b="-2009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9558" y="3871832"/>
            <a:ext cx="4942725" cy="4942725"/>
          </a:xfrm>
          <a:custGeom>
            <a:avLst/>
            <a:gdLst/>
            <a:ahLst/>
            <a:cxnLst/>
            <a:rect r="r" b="b" t="t" l="l"/>
            <a:pathLst>
              <a:path h="4942725" w="4942725">
                <a:moveTo>
                  <a:pt x="0" y="0"/>
                </a:moveTo>
                <a:lnTo>
                  <a:pt x="4942725" y="0"/>
                </a:lnTo>
                <a:lnTo>
                  <a:pt x="4942725" y="4942725"/>
                </a:lnTo>
                <a:lnTo>
                  <a:pt x="0" y="4942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56" t="-1139" r="-6268" b="-1398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52712" y="1635213"/>
            <a:ext cx="12428995" cy="67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4"/>
              </a:lnSpc>
              <a:spcBef>
                <a:spcPct val="0"/>
              </a:spcBef>
            </a:pPr>
            <a:r>
              <a:rPr lang="en-US" b="true" sz="5200" strike="noStrike" u="none">
                <a:solidFill>
                  <a:srgbClr val="EDDFCF"/>
                </a:solidFill>
                <a:latin typeface="Poppins Bold"/>
                <a:ea typeface="Poppins Bold"/>
                <a:cs typeface="Poppins Bold"/>
                <a:sym typeface="Poppins Bold"/>
              </a:rPr>
              <a:t>Skills and Tools Utilised in the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1781" y="3000747"/>
            <a:ext cx="2178278" cy="63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900"/>
              </a:lnSpc>
              <a:spcBef>
                <a:spcPct val="0"/>
              </a:spcBef>
            </a:pPr>
            <a:r>
              <a:rPr lang="en-US" sz="3500" strike="noStrike" u="none">
                <a:solidFill>
                  <a:srgbClr val="EDDFCF"/>
                </a:solidFill>
                <a:latin typeface="Poppins"/>
                <a:ea typeface="Poppins"/>
                <a:cs typeface="Poppins"/>
                <a:sym typeface="Poppins"/>
              </a:rPr>
              <a:t>Front-End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8275" y="3000747"/>
            <a:ext cx="2457870" cy="63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900"/>
              </a:lnSpc>
              <a:spcBef>
                <a:spcPct val="0"/>
              </a:spcBef>
            </a:pPr>
            <a:r>
              <a:rPr lang="en-US" sz="3500" strike="noStrike" u="none">
                <a:solidFill>
                  <a:srgbClr val="EDDFCF"/>
                </a:solidFill>
                <a:latin typeface="Poppins"/>
                <a:ea typeface="Poppins"/>
                <a:cs typeface="Poppins"/>
                <a:sym typeface="Poppins"/>
              </a:rPr>
              <a:t>Back-End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49521" y="3000747"/>
            <a:ext cx="1150709" cy="63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900"/>
              </a:lnSpc>
              <a:spcBef>
                <a:spcPct val="0"/>
              </a:spcBef>
            </a:pPr>
            <a:r>
              <a:rPr lang="en-US" sz="3500" strike="noStrike" u="none">
                <a:solidFill>
                  <a:srgbClr val="EDDFCF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68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6274" y="692232"/>
            <a:ext cx="4670894" cy="4663463"/>
          </a:xfrm>
          <a:custGeom>
            <a:avLst/>
            <a:gdLst/>
            <a:ahLst/>
            <a:cxnLst/>
            <a:rect r="r" b="b" t="t" l="l"/>
            <a:pathLst>
              <a:path h="4663463" w="4670894">
                <a:moveTo>
                  <a:pt x="0" y="0"/>
                </a:moveTo>
                <a:lnTo>
                  <a:pt x="4670895" y="0"/>
                </a:lnTo>
                <a:lnTo>
                  <a:pt x="4670895" y="4663463"/>
                </a:lnTo>
                <a:lnTo>
                  <a:pt x="0" y="4663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66102" y="598341"/>
            <a:ext cx="5082255" cy="4851244"/>
          </a:xfrm>
          <a:custGeom>
            <a:avLst/>
            <a:gdLst/>
            <a:ahLst/>
            <a:cxnLst/>
            <a:rect r="r" b="b" t="t" l="l"/>
            <a:pathLst>
              <a:path h="4851244" w="5082255">
                <a:moveTo>
                  <a:pt x="0" y="0"/>
                </a:moveTo>
                <a:lnTo>
                  <a:pt x="5082255" y="0"/>
                </a:lnTo>
                <a:lnTo>
                  <a:pt x="5082255" y="4851244"/>
                </a:lnTo>
                <a:lnTo>
                  <a:pt x="0" y="485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57858" y="2819048"/>
            <a:ext cx="5511601" cy="5261074"/>
          </a:xfrm>
          <a:custGeom>
            <a:avLst/>
            <a:gdLst/>
            <a:ahLst/>
            <a:cxnLst/>
            <a:rect r="r" b="b" t="t" l="l"/>
            <a:pathLst>
              <a:path h="5261074" w="5511601">
                <a:moveTo>
                  <a:pt x="0" y="0"/>
                </a:moveTo>
                <a:lnTo>
                  <a:pt x="5511601" y="0"/>
                </a:lnTo>
                <a:lnTo>
                  <a:pt x="5511601" y="5261074"/>
                </a:lnTo>
                <a:lnTo>
                  <a:pt x="0" y="5261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3476" y="2310133"/>
            <a:ext cx="4096491" cy="154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Responsive Design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Works on all devices seamlessly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16274" y="5545306"/>
            <a:ext cx="4397473" cy="4390477"/>
          </a:xfrm>
          <a:custGeom>
            <a:avLst/>
            <a:gdLst/>
            <a:ahLst/>
            <a:cxnLst/>
            <a:rect r="r" b="b" t="t" l="l"/>
            <a:pathLst>
              <a:path h="4390477" w="4397473">
                <a:moveTo>
                  <a:pt x="0" y="0"/>
                </a:moveTo>
                <a:lnTo>
                  <a:pt x="4397474" y="0"/>
                </a:lnTo>
                <a:lnTo>
                  <a:pt x="4397474" y="4390476"/>
                </a:lnTo>
                <a:lnTo>
                  <a:pt x="0" y="4390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5703" y="6929649"/>
            <a:ext cx="3518617" cy="154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Search Posts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Find plant-related posts easily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21462" y="102840"/>
            <a:ext cx="7544640" cy="124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6"/>
              </a:lnSpc>
            </a:pPr>
            <a:r>
              <a:rPr lang="en-US" b="true" sz="7299">
                <a:solidFill>
                  <a:srgbClr val="FDDDA7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285211" y="5449585"/>
            <a:ext cx="4792805" cy="4785179"/>
          </a:xfrm>
          <a:custGeom>
            <a:avLst/>
            <a:gdLst/>
            <a:ahLst/>
            <a:cxnLst/>
            <a:rect r="r" b="b" t="t" l="l"/>
            <a:pathLst>
              <a:path h="4785179" w="4792805">
                <a:moveTo>
                  <a:pt x="0" y="0"/>
                </a:moveTo>
                <a:lnTo>
                  <a:pt x="4792805" y="0"/>
                </a:lnTo>
                <a:lnTo>
                  <a:pt x="4792805" y="4785179"/>
                </a:lnTo>
                <a:lnTo>
                  <a:pt x="0" y="4785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07623" y="6994501"/>
            <a:ext cx="3747981" cy="160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List by Topics</a:t>
            </a: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Browse posts grouped by topic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67031" y="4507806"/>
            <a:ext cx="4093254" cy="15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b="true" sz="293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List by Categories</a:t>
            </a:r>
            <a:r>
              <a:rPr lang="en-US" sz="293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Organize posts based on plant types &amp; care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626735" y="4517905"/>
            <a:ext cx="5675871" cy="5417877"/>
          </a:xfrm>
          <a:custGeom>
            <a:avLst/>
            <a:gdLst/>
            <a:ahLst/>
            <a:cxnLst/>
            <a:rect r="r" b="b" t="t" l="l"/>
            <a:pathLst>
              <a:path h="5417877" w="5675871">
                <a:moveTo>
                  <a:pt x="0" y="0"/>
                </a:moveTo>
                <a:lnTo>
                  <a:pt x="5675871" y="0"/>
                </a:lnTo>
                <a:lnTo>
                  <a:pt x="5675871" y="5417877"/>
                </a:lnTo>
                <a:lnTo>
                  <a:pt x="0" y="54178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27074" y="1490660"/>
            <a:ext cx="5057632" cy="5049585"/>
          </a:xfrm>
          <a:custGeom>
            <a:avLst/>
            <a:gdLst/>
            <a:ahLst/>
            <a:cxnLst/>
            <a:rect r="r" b="b" t="t" l="l"/>
            <a:pathLst>
              <a:path h="5049585" w="5057632">
                <a:moveTo>
                  <a:pt x="0" y="0"/>
                </a:moveTo>
                <a:lnTo>
                  <a:pt x="5057633" y="0"/>
                </a:lnTo>
                <a:lnTo>
                  <a:pt x="5057633" y="5049585"/>
                </a:lnTo>
                <a:lnTo>
                  <a:pt x="0" y="50495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01962" y="3044828"/>
            <a:ext cx="4107858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Scrollable Home Feed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42719" y="6277707"/>
            <a:ext cx="2843902" cy="20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a Post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Share your plant updates and tips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51496" y="1946749"/>
            <a:ext cx="3111468" cy="206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sz="293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View a Post</a:t>
            </a:r>
          </a:p>
          <a:p>
            <a:pPr algn="ctr">
              <a:lnSpc>
                <a:spcPts val="4102"/>
              </a:lnSpc>
              <a:spcBef>
                <a:spcPct val="0"/>
              </a:spcBef>
            </a:pPr>
            <a:r>
              <a:rPr lang="en-US" sz="29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 and engage with individual posts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45393" y="3597910"/>
            <a:ext cx="3020996" cy="154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See new posts in a smooth, endless scroll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4915" y="-975914"/>
            <a:ext cx="19932058" cy="12238828"/>
            <a:chOff x="0" y="0"/>
            <a:chExt cx="5249595" cy="32233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9595" cy="3223395"/>
            </a:xfrm>
            <a:custGeom>
              <a:avLst/>
              <a:gdLst/>
              <a:ahLst/>
              <a:cxnLst/>
              <a:rect r="r" b="b" t="t" l="l"/>
              <a:pathLst>
                <a:path h="3223395" w="5249595">
                  <a:moveTo>
                    <a:pt x="19809" y="0"/>
                  </a:moveTo>
                  <a:lnTo>
                    <a:pt x="5229786" y="0"/>
                  </a:lnTo>
                  <a:cubicBezTo>
                    <a:pt x="5235040" y="0"/>
                    <a:pt x="5240079" y="2087"/>
                    <a:pt x="5243793" y="5802"/>
                  </a:cubicBezTo>
                  <a:cubicBezTo>
                    <a:pt x="5247508" y="9517"/>
                    <a:pt x="5249595" y="14555"/>
                    <a:pt x="5249595" y="19809"/>
                  </a:cubicBezTo>
                  <a:lnTo>
                    <a:pt x="5249595" y="3203586"/>
                  </a:lnTo>
                  <a:cubicBezTo>
                    <a:pt x="5249595" y="3208839"/>
                    <a:pt x="5247508" y="3213878"/>
                    <a:pt x="5243793" y="3217593"/>
                  </a:cubicBezTo>
                  <a:cubicBezTo>
                    <a:pt x="5240079" y="3221308"/>
                    <a:pt x="5235040" y="3223395"/>
                    <a:pt x="5229786" y="3223395"/>
                  </a:cubicBezTo>
                  <a:lnTo>
                    <a:pt x="19809" y="3223395"/>
                  </a:lnTo>
                  <a:cubicBezTo>
                    <a:pt x="14555" y="3223395"/>
                    <a:pt x="9517" y="3221308"/>
                    <a:pt x="5802" y="3217593"/>
                  </a:cubicBezTo>
                  <a:cubicBezTo>
                    <a:pt x="2087" y="3213878"/>
                    <a:pt x="0" y="3208839"/>
                    <a:pt x="0" y="3203586"/>
                  </a:cubicBezTo>
                  <a:lnTo>
                    <a:pt x="0" y="19809"/>
                  </a:lnTo>
                  <a:cubicBezTo>
                    <a:pt x="0" y="14555"/>
                    <a:pt x="2087" y="9517"/>
                    <a:pt x="5802" y="5802"/>
                  </a:cubicBezTo>
                  <a:cubicBezTo>
                    <a:pt x="9517" y="2087"/>
                    <a:pt x="14555" y="0"/>
                    <a:pt x="19809" y="0"/>
                  </a:cubicBezTo>
                  <a:close/>
                </a:path>
              </a:pathLst>
            </a:custGeom>
            <a:solidFill>
              <a:srgbClr val="FEFE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49595" cy="3261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1636" y="4947336"/>
            <a:ext cx="3836577" cy="4780496"/>
          </a:xfrm>
          <a:custGeom>
            <a:avLst/>
            <a:gdLst/>
            <a:ahLst/>
            <a:cxnLst/>
            <a:rect r="r" b="b" t="t" l="l"/>
            <a:pathLst>
              <a:path h="4780496" w="3836577">
                <a:moveTo>
                  <a:pt x="0" y="0"/>
                </a:moveTo>
                <a:lnTo>
                  <a:pt x="3836576" y="0"/>
                </a:lnTo>
                <a:lnTo>
                  <a:pt x="3836576" y="4780496"/>
                </a:lnTo>
                <a:lnTo>
                  <a:pt x="0" y="4780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98830" y="4713196"/>
            <a:ext cx="3359882" cy="5074469"/>
          </a:xfrm>
          <a:custGeom>
            <a:avLst/>
            <a:gdLst/>
            <a:ahLst/>
            <a:cxnLst/>
            <a:rect r="r" b="b" t="t" l="l"/>
            <a:pathLst>
              <a:path h="5074469" w="3359882">
                <a:moveTo>
                  <a:pt x="0" y="0"/>
                </a:moveTo>
                <a:lnTo>
                  <a:pt x="3359883" y="0"/>
                </a:lnTo>
                <a:lnTo>
                  <a:pt x="3359883" y="5074468"/>
                </a:lnTo>
                <a:lnTo>
                  <a:pt x="0" y="5074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24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66777" y="2030385"/>
            <a:ext cx="2881626" cy="2110478"/>
          </a:xfrm>
          <a:custGeom>
            <a:avLst/>
            <a:gdLst/>
            <a:ahLst/>
            <a:cxnLst/>
            <a:rect r="r" b="b" t="t" l="l"/>
            <a:pathLst>
              <a:path h="2110478" w="2881626">
                <a:moveTo>
                  <a:pt x="0" y="0"/>
                </a:moveTo>
                <a:lnTo>
                  <a:pt x="2881626" y="0"/>
                </a:lnTo>
                <a:lnTo>
                  <a:pt x="2881626" y="2110478"/>
                </a:lnTo>
                <a:lnTo>
                  <a:pt x="0" y="2110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05" r="0" b="-130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42732" y="6115655"/>
            <a:ext cx="2881626" cy="2109762"/>
          </a:xfrm>
          <a:custGeom>
            <a:avLst/>
            <a:gdLst/>
            <a:ahLst/>
            <a:cxnLst/>
            <a:rect r="r" b="b" t="t" l="l"/>
            <a:pathLst>
              <a:path h="2109762" w="2881626">
                <a:moveTo>
                  <a:pt x="0" y="0"/>
                </a:moveTo>
                <a:lnTo>
                  <a:pt x="2881626" y="0"/>
                </a:lnTo>
                <a:lnTo>
                  <a:pt x="2881626" y="2109762"/>
                </a:lnTo>
                <a:lnTo>
                  <a:pt x="0" y="2109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79477" y="3107185"/>
            <a:ext cx="2131695" cy="1882140"/>
            <a:chOff x="0" y="0"/>
            <a:chExt cx="2842260" cy="25095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1607" y="30480"/>
              <a:ext cx="2739046" cy="2426970"/>
            </a:xfrm>
            <a:custGeom>
              <a:avLst/>
              <a:gdLst/>
              <a:ahLst/>
              <a:cxnLst/>
              <a:rect r="r" b="b" t="t" l="l"/>
              <a:pathLst>
                <a:path h="2426970" w="2739046">
                  <a:moveTo>
                    <a:pt x="0" y="2401570"/>
                  </a:moveTo>
                  <a:cubicBezTo>
                    <a:pt x="42576" y="1308100"/>
                    <a:pt x="55478" y="1310640"/>
                    <a:pt x="63219" y="1271270"/>
                  </a:cubicBezTo>
                  <a:cubicBezTo>
                    <a:pt x="82571" y="1170940"/>
                    <a:pt x="63219" y="807720"/>
                    <a:pt x="81281" y="706120"/>
                  </a:cubicBezTo>
                  <a:cubicBezTo>
                    <a:pt x="89022" y="666750"/>
                    <a:pt x="101924" y="664210"/>
                    <a:pt x="108375" y="627380"/>
                  </a:cubicBezTo>
                  <a:cubicBezTo>
                    <a:pt x="126437" y="537210"/>
                    <a:pt x="117406" y="262890"/>
                    <a:pt x="130308" y="160020"/>
                  </a:cubicBezTo>
                  <a:cubicBezTo>
                    <a:pt x="136759" y="109220"/>
                    <a:pt x="140629" y="68580"/>
                    <a:pt x="154821" y="48260"/>
                  </a:cubicBezTo>
                  <a:cubicBezTo>
                    <a:pt x="161272" y="36830"/>
                    <a:pt x="169013" y="33020"/>
                    <a:pt x="180625" y="29210"/>
                  </a:cubicBezTo>
                  <a:cubicBezTo>
                    <a:pt x="193527" y="22860"/>
                    <a:pt x="205138" y="22860"/>
                    <a:pt x="233522" y="21590"/>
                  </a:cubicBezTo>
                  <a:cubicBezTo>
                    <a:pt x="339317" y="13970"/>
                    <a:pt x="874740" y="0"/>
                    <a:pt x="1001177" y="20320"/>
                  </a:cubicBezTo>
                  <a:cubicBezTo>
                    <a:pt x="1043753" y="26670"/>
                    <a:pt x="1048914" y="39370"/>
                    <a:pt x="1085039" y="46990"/>
                  </a:cubicBezTo>
                  <a:cubicBezTo>
                    <a:pt x="1144387" y="58420"/>
                    <a:pt x="1268244" y="55880"/>
                    <a:pt x="1327592" y="67310"/>
                  </a:cubicBezTo>
                  <a:cubicBezTo>
                    <a:pt x="1363717" y="74930"/>
                    <a:pt x="1377909" y="87630"/>
                    <a:pt x="1411454" y="95250"/>
                  </a:cubicBezTo>
                  <a:cubicBezTo>
                    <a:pt x="1454030" y="104140"/>
                    <a:pt x="1506927" y="107950"/>
                    <a:pt x="1566275" y="113030"/>
                  </a:cubicBezTo>
                  <a:cubicBezTo>
                    <a:pt x="1648846" y="120650"/>
                    <a:pt x="1737868" y="128270"/>
                    <a:pt x="1861726" y="132080"/>
                  </a:cubicBezTo>
                  <a:cubicBezTo>
                    <a:pt x="2072024" y="138430"/>
                    <a:pt x="2629381" y="96520"/>
                    <a:pt x="2713242" y="132080"/>
                  </a:cubicBezTo>
                  <a:cubicBezTo>
                    <a:pt x="2730015" y="139700"/>
                    <a:pt x="2739046" y="149860"/>
                    <a:pt x="2739046" y="158750"/>
                  </a:cubicBezTo>
                  <a:cubicBezTo>
                    <a:pt x="2739046" y="166370"/>
                    <a:pt x="2726144" y="180340"/>
                    <a:pt x="2718403" y="182880"/>
                  </a:cubicBezTo>
                  <a:cubicBezTo>
                    <a:pt x="2711952" y="184150"/>
                    <a:pt x="2700341" y="180340"/>
                    <a:pt x="2695180" y="176530"/>
                  </a:cubicBezTo>
                  <a:cubicBezTo>
                    <a:pt x="2690019" y="171450"/>
                    <a:pt x="2686149" y="160020"/>
                    <a:pt x="2687439" y="153670"/>
                  </a:cubicBezTo>
                  <a:cubicBezTo>
                    <a:pt x="2690019" y="146050"/>
                    <a:pt x="2701631" y="132080"/>
                    <a:pt x="2710662" y="132080"/>
                  </a:cubicBezTo>
                  <a:cubicBezTo>
                    <a:pt x="2719693" y="132080"/>
                    <a:pt x="2737756" y="147320"/>
                    <a:pt x="2739046" y="156210"/>
                  </a:cubicBezTo>
                  <a:cubicBezTo>
                    <a:pt x="2739046" y="165100"/>
                    <a:pt x="2730015" y="175260"/>
                    <a:pt x="2713242" y="182880"/>
                  </a:cubicBezTo>
                  <a:cubicBezTo>
                    <a:pt x="2629381" y="218440"/>
                    <a:pt x="2101698" y="193040"/>
                    <a:pt x="1860435" y="182880"/>
                  </a:cubicBezTo>
                  <a:cubicBezTo>
                    <a:pt x="1682391" y="175260"/>
                    <a:pt x="1484994" y="162560"/>
                    <a:pt x="1397262" y="144780"/>
                  </a:cubicBezTo>
                  <a:cubicBezTo>
                    <a:pt x="1362427" y="135890"/>
                    <a:pt x="1357266" y="125730"/>
                    <a:pt x="1325012" y="118110"/>
                  </a:cubicBezTo>
                  <a:cubicBezTo>
                    <a:pt x="1266954" y="105410"/>
                    <a:pt x="1130195" y="109220"/>
                    <a:pt x="1072137" y="96520"/>
                  </a:cubicBezTo>
                  <a:cubicBezTo>
                    <a:pt x="1039883" y="88900"/>
                    <a:pt x="1037302" y="77470"/>
                    <a:pt x="999887" y="71120"/>
                  </a:cubicBezTo>
                  <a:cubicBezTo>
                    <a:pt x="885062" y="50800"/>
                    <a:pt x="393504" y="62230"/>
                    <a:pt x="274808" y="71120"/>
                  </a:cubicBezTo>
                  <a:cubicBezTo>
                    <a:pt x="234812" y="74930"/>
                    <a:pt x="212879" y="68580"/>
                    <a:pt x="197397" y="83820"/>
                  </a:cubicBezTo>
                  <a:cubicBezTo>
                    <a:pt x="181915" y="97790"/>
                    <a:pt x="185786" y="124460"/>
                    <a:pt x="181915" y="161290"/>
                  </a:cubicBezTo>
                  <a:cubicBezTo>
                    <a:pt x="171594" y="247650"/>
                    <a:pt x="179335" y="505460"/>
                    <a:pt x="162562" y="601980"/>
                  </a:cubicBezTo>
                  <a:cubicBezTo>
                    <a:pt x="154821" y="650240"/>
                    <a:pt x="140629" y="657860"/>
                    <a:pt x="132888" y="707390"/>
                  </a:cubicBezTo>
                  <a:cubicBezTo>
                    <a:pt x="114826" y="821690"/>
                    <a:pt x="119987" y="1195070"/>
                    <a:pt x="114826" y="1276350"/>
                  </a:cubicBezTo>
                  <a:cubicBezTo>
                    <a:pt x="112245" y="1299210"/>
                    <a:pt x="114826" y="1305560"/>
                    <a:pt x="109665" y="1319530"/>
                  </a:cubicBezTo>
                  <a:cubicBezTo>
                    <a:pt x="104504" y="1332230"/>
                    <a:pt x="90312" y="1333500"/>
                    <a:pt x="82571" y="1356360"/>
                  </a:cubicBezTo>
                  <a:cubicBezTo>
                    <a:pt x="46446" y="1465580"/>
                    <a:pt x="90312" y="2310130"/>
                    <a:pt x="51607" y="2402840"/>
                  </a:cubicBezTo>
                  <a:cubicBezTo>
                    <a:pt x="45156" y="2419350"/>
                    <a:pt x="37415" y="2426970"/>
                    <a:pt x="28384" y="2426970"/>
                  </a:cubicBezTo>
                  <a:cubicBezTo>
                    <a:pt x="19353" y="2426970"/>
                    <a:pt x="0" y="2401570"/>
                    <a:pt x="0" y="24015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2676119" y="4461452"/>
            <a:ext cx="511493" cy="126683"/>
            <a:chOff x="0" y="0"/>
            <a:chExt cx="681990" cy="1689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800" y="55880"/>
              <a:ext cx="581660" cy="83820"/>
            </a:xfrm>
            <a:custGeom>
              <a:avLst/>
              <a:gdLst/>
              <a:ahLst/>
              <a:cxnLst/>
              <a:rect r="r" b="b" t="t" l="l"/>
              <a:pathLst>
                <a:path h="83820" w="581660">
                  <a:moveTo>
                    <a:pt x="22860" y="11430"/>
                  </a:moveTo>
                  <a:cubicBezTo>
                    <a:pt x="528320" y="0"/>
                    <a:pt x="560070" y="6350"/>
                    <a:pt x="572770" y="19050"/>
                  </a:cubicBezTo>
                  <a:cubicBezTo>
                    <a:pt x="579120" y="25400"/>
                    <a:pt x="581660" y="34290"/>
                    <a:pt x="579120" y="40640"/>
                  </a:cubicBezTo>
                  <a:cubicBezTo>
                    <a:pt x="577850" y="49530"/>
                    <a:pt x="563880" y="62230"/>
                    <a:pt x="556260" y="60960"/>
                  </a:cubicBezTo>
                  <a:cubicBezTo>
                    <a:pt x="547370" y="60960"/>
                    <a:pt x="529590" y="45720"/>
                    <a:pt x="529590" y="36830"/>
                  </a:cubicBezTo>
                  <a:cubicBezTo>
                    <a:pt x="529590" y="27940"/>
                    <a:pt x="547370" y="11430"/>
                    <a:pt x="554990" y="11430"/>
                  </a:cubicBezTo>
                  <a:cubicBezTo>
                    <a:pt x="563880" y="10160"/>
                    <a:pt x="577850" y="22860"/>
                    <a:pt x="579120" y="30480"/>
                  </a:cubicBezTo>
                  <a:cubicBezTo>
                    <a:pt x="580390" y="39370"/>
                    <a:pt x="570230" y="57150"/>
                    <a:pt x="558800" y="60960"/>
                  </a:cubicBezTo>
                  <a:cubicBezTo>
                    <a:pt x="543560" y="67310"/>
                    <a:pt x="520700" y="48260"/>
                    <a:pt x="485140" y="45720"/>
                  </a:cubicBezTo>
                  <a:cubicBezTo>
                    <a:pt x="398780" y="38100"/>
                    <a:pt x="86360" y="83820"/>
                    <a:pt x="27940" y="60960"/>
                  </a:cubicBezTo>
                  <a:cubicBezTo>
                    <a:pt x="11430" y="54610"/>
                    <a:pt x="0" y="44450"/>
                    <a:pt x="0" y="35560"/>
                  </a:cubicBezTo>
                  <a:cubicBezTo>
                    <a:pt x="0" y="27940"/>
                    <a:pt x="22860" y="11430"/>
                    <a:pt x="22860" y="114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676119" y="4567866"/>
            <a:ext cx="528030" cy="145329"/>
            <a:chOff x="0" y="0"/>
            <a:chExt cx="553720" cy="152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49530"/>
              <a:ext cx="452120" cy="74930"/>
            </a:xfrm>
            <a:custGeom>
              <a:avLst/>
              <a:gdLst/>
              <a:ahLst/>
              <a:cxnLst/>
              <a:rect r="r" b="b" t="t" l="l"/>
              <a:pathLst>
                <a:path h="74930" w="452120">
                  <a:moveTo>
                    <a:pt x="25400" y="1270"/>
                  </a:moveTo>
                  <a:cubicBezTo>
                    <a:pt x="441960" y="8890"/>
                    <a:pt x="452120" y="20320"/>
                    <a:pt x="452120" y="27940"/>
                  </a:cubicBezTo>
                  <a:cubicBezTo>
                    <a:pt x="450850" y="36830"/>
                    <a:pt x="431800" y="52070"/>
                    <a:pt x="422910" y="52070"/>
                  </a:cubicBezTo>
                  <a:cubicBezTo>
                    <a:pt x="415290" y="52070"/>
                    <a:pt x="402590" y="39370"/>
                    <a:pt x="401320" y="30480"/>
                  </a:cubicBezTo>
                  <a:cubicBezTo>
                    <a:pt x="400050" y="24130"/>
                    <a:pt x="403860" y="12700"/>
                    <a:pt x="408940" y="8890"/>
                  </a:cubicBezTo>
                  <a:cubicBezTo>
                    <a:pt x="414020" y="3810"/>
                    <a:pt x="425450" y="0"/>
                    <a:pt x="431800" y="2540"/>
                  </a:cubicBezTo>
                  <a:cubicBezTo>
                    <a:pt x="439420" y="3810"/>
                    <a:pt x="452120" y="17780"/>
                    <a:pt x="452120" y="25400"/>
                  </a:cubicBezTo>
                  <a:cubicBezTo>
                    <a:pt x="450850" y="34290"/>
                    <a:pt x="441960" y="45720"/>
                    <a:pt x="426720" y="52070"/>
                  </a:cubicBezTo>
                  <a:cubicBezTo>
                    <a:pt x="373380" y="74930"/>
                    <a:pt x="77470" y="72390"/>
                    <a:pt x="25400" y="52070"/>
                  </a:cubicBezTo>
                  <a:cubicBezTo>
                    <a:pt x="10160" y="46990"/>
                    <a:pt x="1270" y="38100"/>
                    <a:pt x="0" y="30480"/>
                  </a:cubicBezTo>
                  <a:cubicBezTo>
                    <a:pt x="0" y="21590"/>
                    <a:pt x="25400" y="1270"/>
                    <a:pt x="25400" y="12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4590644" y="3006984"/>
            <a:ext cx="361950" cy="338138"/>
            <a:chOff x="0" y="0"/>
            <a:chExt cx="482600" cy="4508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9530"/>
              <a:ext cx="386080" cy="355600"/>
            </a:xfrm>
            <a:custGeom>
              <a:avLst/>
              <a:gdLst/>
              <a:ahLst/>
              <a:cxnLst/>
              <a:rect r="r" b="b" t="t" l="l"/>
              <a:pathLst>
                <a:path h="355600" w="386080">
                  <a:moveTo>
                    <a:pt x="1270" y="316230"/>
                  </a:moveTo>
                  <a:cubicBezTo>
                    <a:pt x="172720" y="124460"/>
                    <a:pt x="252730" y="86360"/>
                    <a:pt x="280670" y="59690"/>
                  </a:cubicBezTo>
                  <a:cubicBezTo>
                    <a:pt x="293370" y="46990"/>
                    <a:pt x="293370" y="36830"/>
                    <a:pt x="303530" y="27940"/>
                  </a:cubicBezTo>
                  <a:cubicBezTo>
                    <a:pt x="318770" y="16510"/>
                    <a:pt x="349250" y="0"/>
                    <a:pt x="363220" y="1270"/>
                  </a:cubicBezTo>
                  <a:cubicBezTo>
                    <a:pt x="372110" y="2540"/>
                    <a:pt x="379730" y="8890"/>
                    <a:pt x="382270" y="15240"/>
                  </a:cubicBezTo>
                  <a:cubicBezTo>
                    <a:pt x="386080" y="21590"/>
                    <a:pt x="386080" y="34290"/>
                    <a:pt x="381000" y="39370"/>
                  </a:cubicBezTo>
                  <a:cubicBezTo>
                    <a:pt x="375920" y="45720"/>
                    <a:pt x="353060" y="50800"/>
                    <a:pt x="345440" y="46990"/>
                  </a:cubicBezTo>
                  <a:cubicBezTo>
                    <a:pt x="339090" y="44450"/>
                    <a:pt x="334010" y="33020"/>
                    <a:pt x="334010" y="26670"/>
                  </a:cubicBezTo>
                  <a:cubicBezTo>
                    <a:pt x="334010" y="19050"/>
                    <a:pt x="339090" y="8890"/>
                    <a:pt x="345440" y="5080"/>
                  </a:cubicBezTo>
                  <a:cubicBezTo>
                    <a:pt x="353060" y="1270"/>
                    <a:pt x="370840" y="1270"/>
                    <a:pt x="375920" y="6350"/>
                  </a:cubicBezTo>
                  <a:cubicBezTo>
                    <a:pt x="382270" y="12700"/>
                    <a:pt x="383540" y="34290"/>
                    <a:pt x="378460" y="43180"/>
                  </a:cubicBezTo>
                  <a:cubicBezTo>
                    <a:pt x="370840" y="55880"/>
                    <a:pt x="337820" y="59690"/>
                    <a:pt x="325120" y="71120"/>
                  </a:cubicBezTo>
                  <a:cubicBezTo>
                    <a:pt x="314960" y="80010"/>
                    <a:pt x="316230" y="87630"/>
                    <a:pt x="304800" y="100330"/>
                  </a:cubicBezTo>
                  <a:cubicBezTo>
                    <a:pt x="271780" y="134620"/>
                    <a:pt x="132080" y="210820"/>
                    <a:pt x="88900" y="260350"/>
                  </a:cubicBezTo>
                  <a:cubicBezTo>
                    <a:pt x="62230" y="290830"/>
                    <a:pt x="58420" y="339090"/>
                    <a:pt x="40640" y="349250"/>
                  </a:cubicBezTo>
                  <a:cubicBezTo>
                    <a:pt x="29210" y="355600"/>
                    <a:pt x="12700" y="355600"/>
                    <a:pt x="6350" y="350520"/>
                  </a:cubicBezTo>
                  <a:cubicBezTo>
                    <a:pt x="0" y="344170"/>
                    <a:pt x="1270" y="316230"/>
                    <a:pt x="1270" y="3162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4639697" y="3259397"/>
            <a:ext cx="371475" cy="398517"/>
            <a:chOff x="0" y="0"/>
            <a:chExt cx="662940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6990" y="50800"/>
              <a:ext cx="567690" cy="614680"/>
            </a:xfrm>
            <a:custGeom>
              <a:avLst/>
              <a:gdLst/>
              <a:ahLst/>
              <a:cxnLst/>
              <a:rect r="r" b="b" t="t" l="l"/>
              <a:pathLst>
                <a:path h="614680" w="567690">
                  <a:moveTo>
                    <a:pt x="35560" y="0"/>
                  </a:moveTo>
                  <a:cubicBezTo>
                    <a:pt x="166370" y="48260"/>
                    <a:pt x="223520" y="90170"/>
                    <a:pt x="265430" y="137160"/>
                  </a:cubicBezTo>
                  <a:cubicBezTo>
                    <a:pt x="311150" y="187960"/>
                    <a:pt x="359410" y="276860"/>
                    <a:pt x="384810" y="327660"/>
                  </a:cubicBezTo>
                  <a:cubicBezTo>
                    <a:pt x="400050" y="356870"/>
                    <a:pt x="401320" y="383540"/>
                    <a:pt x="414020" y="402590"/>
                  </a:cubicBezTo>
                  <a:cubicBezTo>
                    <a:pt x="425450" y="419100"/>
                    <a:pt x="439420" y="422910"/>
                    <a:pt x="452120" y="439420"/>
                  </a:cubicBezTo>
                  <a:cubicBezTo>
                    <a:pt x="468630" y="464820"/>
                    <a:pt x="476250" y="524510"/>
                    <a:pt x="497840" y="547370"/>
                  </a:cubicBezTo>
                  <a:cubicBezTo>
                    <a:pt x="515620" y="563880"/>
                    <a:pt x="557530" y="561340"/>
                    <a:pt x="562610" y="574040"/>
                  </a:cubicBezTo>
                  <a:cubicBezTo>
                    <a:pt x="567690" y="582930"/>
                    <a:pt x="557530" y="605790"/>
                    <a:pt x="549910" y="608330"/>
                  </a:cubicBezTo>
                  <a:cubicBezTo>
                    <a:pt x="542290" y="612140"/>
                    <a:pt x="520700" y="600710"/>
                    <a:pt x="516890" y="593090"/>
                  </a:cubicBezTo>
                  <a:cubicBezTo>
                    <a:pt x="513080" y="588010"/>
                    <a:pt x="515620" y="575310"/>
                    <a:pt x="519430" y="570230"/>
                  </a:cubicBezTo>
                  <a:cubicBezTo>
                    <a:pt x="524510" y="563880"/>
                    <a:pt x="534670" y="558800"/>
                    <a:pt x="541020" y="560070"/>
                  </a:cubicBezTo>
                  <a:cubicBezTo>
                    <a:pt x="548640" y="560070"/>
                    <a:pt x="562610" y="571500"/>
                    <a:pt x="565150" y="579120"/>
                  </a:cubicBezTo>
                  <a:cubicBezTo>
                    <a:pt x="566420" y="586740"/>
                    <a:pt x="561340" y="601980"/>
                    <a:pt x="552450" y="607060"/>
                  </a:cubicBezTo>
                  <a:cubicBezTo>
                    <a:pt x="539750" y="614680"/>
                    <a:pt x="501650" y="607060"/>
                    <a:pt x="485140" y="600710"/>
                  </a:cubicBezTo>
                  <a:cubicBezTo>
                    <a:pt x="474980" y="596900"/>
                    <a:pt x="468630" y="593090"/>
                    <a:pt x="463550" y="584200"/>
                  </a:cubicBezTo>
                  <a:cubicBezTo>
                    <a:pt x="454660" y="572770"/>
                    <a:pt x="455930" y="546100"/>
                    <a:pt x="447040" y="533400"/>
                  </a:cubicBezTo>
                  <a:cubicBezTo>
                    <a:pt x="440690" y="523240"/>
                    <a:pt x="430530" y="523240"/>
                    <a:pt x="421640" y="511810"/>
                  </a:cubicBezTo>
                  <a:cubicBezTo>
                    <a:pt x="400050" y="485140"/>
                    <a:pt x="372110" y="402590"/>
                    <a:pt x="344170" y="358140"/>
                  </a:cubicBezTo>
                  <a:cubicBezTo>
                    <a:pt x="321310" y="320040"/>
                    <a:pt x="288290" y="290830"/>
                    <a:pt x="269240" y="257810"/>
                  </a:cubicBezTo>
                  <a:cubicBezTo>
                    <a:pt x="251460" y="228600"/>
                    <a:pt x="250190" y="195580"/>
                    <a:pt x="231140" y="172720"/>
                  </a:cubicBezTo>
                  <a:cubicBezTo>
                    <a:pt x="214630" y="151130"/>
                    <a:pt x="177800" y="138430"/>
                    <a:pt x="162560" y="121920"/>
                  </a:cubicBezTo>
                  <a:cubicBezTo>
                    <a:pt x="153670" y="111760"/>
                    <a:pt x="157480" y="101600"/>
                    <a:pt x="146050" y="91440"/>
                  </a:cubicBezTo>
                  <a:cubicBezTo>
                    <a:pt x="123190" y="72390"/>
                    <a:pt x="25400" y="60960"/>
                    <a:pt x="8890" y="41910"/>
                  </a:cubicBezTo>
                  <a:cubicBezTo>
                    <a:pt x="1270" y="33020"/>
                    <a:pt x="0" y="20320"/>
                    <a:pt x="3810" y="12700"/>
                  </a:cubicBezTo>
                  <a:cubicBezTo>
                    <a:pt x="8890" y="6350"/>
                    <a:pt x="35560" y="0"/>
                    <a:pt x="35560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689641">
            <a:off x="7498185" y="5644125"/>
            <a:ext cx="447675" cy="354330"/>
            <a:chOff x="0" y="0"/>
            <a:chExt cx="596900" cy="4724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6990" y="50800"/>
              <a:ext cx="501650" cy="370840"/>
            </a:xfrm>
            <a:custGeom>
              <a:avLst/>
              <a:gdLst/>
              <a:ahLst/>
              <a:cxnLst/>
              <a:rect r="r" b="b" t="t" l="l"/>
              <a:pathLst>
                <a:path h="370840" w="501650">
                  <a:moveTo>
                    <a:pt x="34290" y="0"/>
                  </a:moveTo>
                  <a:cubicBezTo>
                    <a:pt x="173990" y="34290"/>
                    <a:pt x="177800" y="38100"/>
                    <a:pt x="195580" y="52070"/>
                  </a:cubicBezTo>
                  <a:cubicBezTo>
                    <a:pt x="238760" y="87630"/>
                    <a:pt x="344170" y="224790"/>
                    <a:pt x="402590" y="271780"/>
                  </a:cubicBezTo>
                  <a:cubicBezTo>
                    <a:pt x="436880" y="299720"/>
                    <a:pt x="481330" y="307340"/>
                    <a:pt x="492760" y="326390"/>
                  </a:cubicBezTo>
                  <a:cubicBezTo>
                    <a:pt x="499110" y="336550"/>
                    <a:pt x="501650" y="349250"/>
                    <a:pt x="496570" y="356870"/>
                  </a:cubicBezTo>
                  <a:cubicBezTo>
                    <a:pt x="492760" y="364490"/>
                    <a:pt x="476250" y="370840"/>
                    <a:pt x="468630" y="369570"/>
                  </a:cubicBezTo>
                  <a:cubicBezTo>
                    <a:pt x="462280" y="368300"/>
                    <a:pt x="453390" y="359410"/>
                    <a:pt x="450850" y="353060"/>
                  </a:cubicBezTo>
                  <a:cubicBezTo>
                    <a:pt x="448310" y="346710"/>
                    <a:pt x="449580" y="334010"/>
                    <a:pt x="454660" y="328930"/>
                  </a:cubicBezTo>
                  <a:cubicBezTo>
                    <a:pt x="461010" y="323850"/>
                    <a:pt x="483870" y="320040"/>
                    <a:pt x="491490" y="325120"/>
                  </a:cubicBezTo>
                  <a:cubicBezTo>
                    <a:pt x="497840" y="328930"/>
                    <a:pt x="500380" y="346710"/>
                    <a:pt x="497840" y="354330"/>
                  </a:cubicBezTo>
                  <a:cubicBezTo>
                    <a:pt x="496570" y="360680"/>
                    <a:pt x="488950" y="368300"/>
                    <a:pt x="480060" y="369570"/>
                  </a:cubicBezTo>
                  <a:cubicBezTo>
                    <a:pt x="464820" y="370840"/>
                    <a:pt x="439420" y="359410"/>
                    <a:pt x="411480" y="340360"/>
                  </a:cubicBezTo>
                  <a:cubicBezTo>
                    <a:pt x="349250" y="298450"/>
                    <a:pt x="226060" y="121920"/>
                    <a:pt x="146050" y="77470"/>
                  </a:cubicBezTo>
                  <a:cubicBezTo>
                    <a:pt x="96520" y="49530"/>
                    <a:pt x="24130" y="59690"/>
                    <a:pt x="7620" y="41910"/>
                  </a:cubicBezTo>
                  <a:cubicBezTo>
                    <a:pt x="0" y="33020"/>
                    <a:pt x="0" y="20320"/>
                    <a:pt x="3810" y="12700"/>
                  </a:cubicBezTo>
                  <a:cubicBezTo>
                    <a:pt x="7620" y="5080"/>
                    <a:pt x="34290" y="0"/>
                    <a:pt x="34290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7843655" y="5621741"/>
            <a:ext cx="318135" cy="399097"/>
            <a:chOff x="0" y="0"/>
            <a:chExt cx="424180" cy="5321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0800" y="46990"/>
              <a:ext cx="323850" cy="438150"/>
            </a:xfrm>
            <a:custGeom>
              <a:avLst/>
              <a:gdLst/>
              <a:ahLst/>
              <a:cxnLst/>
              <a:rect r="r" b="b" t="t" l="l"/>
              <a:pathLst>
                <a:path h="438150" w="323850">
                  <a:moveTo>
                    <a:pt x="312420" y="48260"/>
                  </a:moveTo>
                  <a:cubicBezTo>
                    <a:pt x="255270" y="82550"/>
                    <a:pt x="261620" y="92710"/>
                    <a:pt x="256540" y="101600"/>
                  </a:cubicBezTo>
                  <a:cubicBezTo>
                    <a:pt x="246380" y="118110"/>
                    <a:pt x="209550" y="133350"/>
                    <a:pt x="187960" y="154940"/>
                  </a:cubicBezTo>
                  <a:cubicBezTo>
                    <a:pt x="165100" y="179070"/>
                    <a:pt x="140970" y="209550"/>
                    <a:pt x="121920" y="237490"/>
                  </a:cubicBezTo>
                  <a:cubicBezTo>
                    <a:pt x="104140" y="261620"/>
                    <a:pt x="88900" y="280670"/>
                    <a:pt x="76200" y="309880"/>
                  </a:cubicBezTo>
                  <a:cubicBezTo>
                    <a:pt x="60960" y="344170"/>
                    <a:pt x="59690" y="416560"/>
                    <a:pt x="41910" y="430530"/>
                  </a:cubicBezTo>
                  <a:cubicBezTo>
                    <a:pt x="34290" y="438150"/>
                    <a:pt x="17780" y="438150"/>
                    <a:pt x="11430" y="433070"/>
                  </a:cubicBezTo>
                  <a:cubicBezTo>
                    <a:pt x="5080" y="427990"/>
                    <a:pt x="1270" y="405130"/>
                    <a:pt x="5080" y="396240"/>
                  </a:cubicBezTo>
                  <a:cubicBezTo>
                    <a:pt x="7620" y="391160"/>
                    <a:pt x="19050" y="386080"/>
                    <a:pt x="25400" y="386080"/>
                  </a:cubicBezTo>
                  <a:cubicBezTo>
                    <a:pt x="33020" y="386080"/>
                    <a:pt x="44450" y="391160"/>
                    <a:pt x="46990" y="397510"/>
                  </a:cubicBezTo>
                  <a:cubicBezTo>
                    <a:pt x="49530" y="406400"/>
                    <a:pt x="45720" y="429260"/>
                    <a:pt x="38100" y="433070"/>
                  </a:cubicBezTo>
                  <a:cubicBezTo>
                    <a:pt x="31750" y="438150"/>
                    <a:pt x="13970" y="434340"/>
                    <a:pt x="7620" y="429260"/>
                  </a:cubicBezTo>
                  <a:cubicBezTo>
                    <a:pt x="2540" y="425450"/>
                    <a:pt x="0" y="417830"/>
                    <a:pt x="0" y="406400"/>
                  </a:cubicBezTo>
                  <a:cubicBezTo>
                    <a:pt x="0" y="382270"/>
                    <a:pt x="17780" y="317500"/>
                    <a:pt x="34290" y="280670"/>
                  </a:cubicBezTo>
                  <a:cubicBezTo>
                    <a:pt x="46990" y="251460"/>
                    <a:pt x="59690" y="234950"/>
                    <a:pt x="83820" y="204470"/>
                  </a:cubicBezTo>
                  <a:cubicBezTo>
                    <a:pt x="121920" y="156210"/>
                    <a:pt x="213360" y="53340"/>
                    <a:pt x="256540" y="24130"/>
                  </a:cubicBezTo>
                  <a:cubicBezTo>
                    <a:pt x="276860" y="10160"/>
                    <a:pt x="295910" y="0"/>
                    <a:pt x="307340" y="3810"/>
                  </a:cubicBezTo>
                  <a:cubicBezTo>
                    <a:pt x="314960" y="5080"/>
                    <a:pt x="321310" y="13970"/>
                    <a:pt x="322580" y="21590"/>
                  </a:cubicBezTo>
                  <a:cubicBezTo>
                    <a:pt x="323850" y="29210"/>
                    <a:pt x="312420" y="48260"/>
                    <a:pt x="312420" y="482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7722023" y="5550282"/>
            <a:ext cx="1539092" cy="2675135"/>
            <a:chOff x="0" y="0"/>
            <a:chExt cx="2052122" cy="35668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8418" y="49707"/>
              <a:ext cx="1935286" cy="3479522"/>
            </a:xfrm>
            <a:custGeom>
              <a:avLst/>
              <a:gdLst/>
              <a:ahLst/>
              <a:cxnLst/>
              <a:rect r="r" b="b" t="t" l="l"/>
              <a:pathLst>
                <a:path h="3479522" w="1935286">
                  <a:moveTo>
                    <a:pt x="52427" y="9405"/>
                  </a:moveTo>
                  <a:cubicBezTo>
                    <a:pt x="89874" y="52395"/>
                    <a:pt x="106351" y="107476"/>
                    <a:pt x="113840" y="145093"/>
                  </a:cubicBezTo>
                  <a:cubicBezTo>
                    <a:pt x="119832" y="178679"/>
                    <a:pt x="116836" y="189426"/>
                    <a:pt x="118334" y="244507"/>
                  </a:cubicBezTo>
                  <a:cubicBezTo>
                    <a:pt x="124326" y="499762"/>
                    <a:pt x="160275" y="2162947"/>
                    <a:pt x="118334" y="2426262"/>
                  </a:cubicBezTo>
                  <a:cubicBezTo>
                    <a:pt x="109347" y="2485374"/>
                    <a:pt x="91372" y="2481343"/>
                    <a:pt x="83882" y="2533737"/>
                  </a:cubicBezTo>
                  <a:cubicBezTo>
                    <a:pt x="61414" y="2666739"/>
                    <a:pt x="0" y="3166500"/>
                    <a:pt x="80887" y="3245763"/>
                  </a:cubicBezTo>
                  <a:cubicBezTo>
                    <a:pt x="116836" y="3280693"/>
                    <a:pt x="187237" y="3248450"/>
                    <a:pt x="235170" y="3256511"/>
                  </a:cubicBezTo>
                  <a:cubicBezTo>
                    <a:pt x="277111" y="3264572"/>
                    <a:pt x="295086" y="3280693"/>
                    <a:pt x="350509" y="3290097"/>
                  </a:cubicBezTo>
                  <a:cubicBezTo>
                    <a:pt x="488315" y="3311592"/>
                    <a:pt x="949668" y="3302188"/>
                    <a:pt x="1084479" y="3325027"/>
                  </a:cubicBezTo>
                  <a:cubicBezTo>
                    <a:pt x="1138404" y="3333087"/>
                    <a:pt x="1147391" y="3347865"/>
                    <a:pt x="1193826" y="3355926"/>
                  </a:cubicBezTo>
                  <a:cubicBezTo>
                    <a:pt x="1273215" y="3370704"/>
                    <a:pt x="1452963" y="3359956"/>
                    <a:pt x="1521866" y="3376078"/>
                  </a:cubicBezTo>
                  <a:cubicBezTo>
                    <a:pt x="1554820" y="3382795"/>
                    <a:pt x="1559313" y="3397573"/>
                    <a:pt x="1592267" y="3404290"/>
                  </a:cubicBezTo>
                  <a:cubicBezTo>
                    <a:pt x="1658175" y="3419068"/>
                    <a:pt x="1855898" y="3390855"/>
                    <a:pt x="1903830" y="3409664"/>
                  </a:cubicBezTo>
                  <a:cubicBezTo>
                    <a:pt x="1921805" y="3416381"/>
                    <a:pt x="1933788" y="3428472"/>
                    <a:pt x="1933788" y="3437876"/>
                  </a:cubicBezTo>
                  <a:cubicBezTo>
                    <a:pt x="1933788" y="3445937"/>
                    <a:pt x="1918809" y="3460714"/>
                    <a:pt x="1909822" y="3462058"/>
                  </a:cubicBezTo>
                  <a:cubicBezTo>
                    <a:pt x="1902332" y="3464745"/>
                    <a:pt x="1888851" y="3460714"/>
                    <a:pt x="1882860" y="3455341"/>
                  </a:cubicBezTo>
                  <a:cubicBezTo>
                    <a:pt x="1876868" y="3451311"/>
                    <a:pt x="1872374" y="3439219"/>
                    <a:pt x="1873872" y="3432502"/>
                  </a:cubicBezTo>
                  <a:cubicBezTo>
                    <a:pt x="1876868" y="3423098"/>
                    <a:pt x="1890349" y="3409664"/>
                    <a:pt x="1900835" y="3409664"/>
                  </a:cubicBezTo>
                  <a:cubicBezTo>
                    <a:pt x="1911320" y="3409664"/>
                    <a:pt x="1932290" y="3425785"/>
                    <a:pt x="1933788" y="3435189"/>
                  </a:cubicBezTo>
                  <a:cubicBezTo>
                    <a:pt x="1935286" y="3443250"/>
                    <a:pt x="1926299" y="3455341"/>
                    <a:pt x="1912818" y="3462058"/>
                  </a:cubicBezTo>
                  <a:cubicBezTo>
                    <a:pt x="1873872" y="3479523"/>
                    <a:pt x="1692626" y="3464745"/>
                    <a:pt x="1632710" y="3462058"/>
                  </a:cubicBezTo>
                  <a:cubicBezTo>
                    <a:pt x="1605748" y="3460714"/>
                    <a:pt x="1590769" y="3460714"/>
                    <a:pt x="1571296" y="3455341"/>
                  </a:cubicBezTo>
                  <a:cubicBezTo>
                    <a:pt x="1553322" y="3449967"/>
                    <a:pt x="1547330" y="3436533"/>
                    <a:pt x="1521866" y="3429815"/>
                  </a:cubicBezTo>
                  <a:cubicBezTo>
                    <a:pt x="1457456" y="3411007"/>
                    <a:pt x="1229775" y="3420411"/>
                    <a:pt x="1156378" y="3404290"/>
                  </a:cubicBezTo>
                  <a:cubicBezTo>
                    <a:pt x="1121927" y="3397573"/>
                    <a:pt x="1120429" y="3385482"/>
                    <a:pt x="1084479" y="3378764"/>
                  </a:cubicBezTo>
                  <a:cubicBezTo>
                    <a:pt x="988614" y="3359956"/>
                    <a:pt x="680046" y="3366673"/>
                    <a:pt x="533252" y="3358613"/>
                  </a:cubicBezTo>
                  <a:cubicBezTo>
                    <a:pt x="434391" y="3351895"/>
                    <a:pt x="337027" y="3351895"/>
                    <a:pt x="286099" y="3337118"/>
                  </a:cubicBezTo>
                  <a:cubicBezTo>
                    <a:pt x="262132" y="3330400"/>
                    <a:pt x="259137" y="3316966"/>
                    <a:pt x="235170" y="3310249"/>
                  </a:cubicBezTo>
                  <a:cubicBezTo>
                    <a:pt x="191731" y="3298158"/>
                    <a:pt x="73397" y="3318310"/>
                    <a:pt x="41941" y="3296814"/>
                  </a:cubicBezTo>
                  <a:cubicBezTo>
                    <a:pt x="23966" y="3284723"/>
                    <a:pt x="26962" y="3272632"/>
                    <a:pt x="20971" y="3245763"/>
                  </a:cubicBezTo>
                  <a:cubicBezTo>
                    <a:pt x="1498" y="3153066"/>
                    <a:pt x="16477" y="2744658"/>
                    <a:pt x="20971" y="2615688"/>
                  </a:cubicBezTo>
                  <a:cubicBezTo>
                    <a:pt x="22469" y="2557919"/>
                    <a:pt x="19473" y="2527020"/>
                    <a:pt x="28460" y="2492091"/>
                  </a:cubicBezTo>
                  <a:cubicBezTo>
                    <a:pt x="35950" y="2465222"/>
                    <a:pt x="50929" y="2463878"/>
                    <a:pt x="58418" y="2424919"/>
                  </a:cubicBezTo>
                  <a:cubicBezTo>
                    <a:pt x="104853" y="2204593"/>
                    <a:pt x="86878" y="484984"/>
                    <a:pt x="58418" y="196143"/>
                  </a:cubicBezTo>
                  <a:cubicBezTo>
                    <a:pt x="50929" y="124941"/>
                    <a:pt x="44937" y="94042"/>
                    <a:pt x="31456" y="64486"/>
                  </a:cubicBezTo>
                  <a:cubicBezTo>
                    <a:pt x="23966" y="48364"/>
                    <a:pt x="2996" y="40304"/>
                    <a:pt x="1498" y="29556"/>
                  </a:cubicBezTo>
                  <a:cubicBezTo>
                    <a:pt x="1498" y="20152"/>
                    <a:pt x="10485" y="6718"/>
                    <a:pt x="19473" y="4031"/>
                  </a:cubicBezTo>
                  <a:cubicBezTo>
                    <a:pt x="28460" y="0"/>
                    <a:pt x="52427" y="9405"/>
                    <a:pt x="52427" y="9405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8611039" y="7790264"/>
            <a:ext cx="139065" cy="655320"/>
            <a:chOff x="0" y="0"/>
            <a:chExt cx="185420" cy="8737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50800"/>
              <a:ext cx="120650" cy="772160"/>
            </a:xfrm>
            <a:custGeom>
              <a:avLst/>
              <a:gdLst/>
              <a:ahLst/>
              <a:cxnLst/>
              <a:rect r="r" b="b" t="t" l="l"/>
              <a:pathLst>
                <a:path h="772160" w="120650">
                  <a:moveTo>
                    <a:pt x="63500" y="21590"/>
                  </a:moveTo>
                  <a:cubicBezTo>
                    <a:pt x="101600" y="391160"/>
                    <a:pt x="120650" y="687070"/>
                    <a:pt x="95250" y="746760"/>
                  </a:cubicBezTo>
                  <a:cubicBezTo>
                    <a:pt x="88900" y="763270"/>
                    <a:pt x="77470" y="772160"/>
                    <a:pt x="68580" y="772160"/>
                  </a:cubicBezTo>
                  <a:cubicBezTo>
                    <a:pt x="60960" y="772160"/>
                    <a:pt x="46990" y="760730"/>
                    <a:pt x="45720" y="751840"/>
                  </a:cubicBezTo>
                  <a:cubicBezTo>
                    <a:pt x="44450" y="744220"/>
                    <a:pt x="57150" y="722630"/>
                    <a:pt x="66040" y="721360"/>
                  </a:cubicBezTo>
                  <a:cubicBezTo>
                    <a:pt x="74930" y="720090"/>
                    <a:pt x="93980" y="735330"/>
                    <a:pt x="95250" y="744220"/>
                  </a:cubicBezTo>
                  <a:cubicBezTo>
                    <a:pt x="96520" y="753110"/>
                    <a:pt x="80010" y="772160"/>
                    <a:pt x="71120" y="772160"/>
                  </a:cubicBezTo>
                  <a:cubicBezTo>
                    <a:pt x="63500" y="772160"/>
                    <a:pt x="52070" y="763270"/>
                    <a:pt x="44450" y="746760"/>
                  </a:cubicBezTo>
                  <a:cubicBezTo>
                    <a:pt x="19050" y="688340"/>
                    <a:pt x="50800" y="393700"/>
                    <a:pt x="41910" y="260350"/>
                  </a:cubicBezTo>
                  <a:cubicBezTo>
                    <a:pt x="36830" y="166370"/>
                    <a:pt x="0" y="59690"/>
                    <a:pt x="12700" y="22860"/>
                  </a:cubicBezTo>
                  <a:cubicBezTo>
                    <a:pt x="17780" y="8890"/>
                    <a:pt x="29210" y="0"/>
                    <a:pt x="36830" y="0"/>
                  </a:cubicBezTo>
                  <a:cubicBezTo>
                    <a:pt x="45720" y="0"/>
                    <a:pt x="63500" y="21590"/>
                    <a:pt x="63500" y="215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8815827" y="7754069"/>
            <a:ext cx="139065" cy="703898"/>
            <a:chOff x="0" y="0"/>
            <a:chExt cx="185420" cy="9385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7780" y="50800"/>
              <a:ext cx="120650" cy="838200"/>
            </a:xfrm>
            <a:custGeom>
              <a:avLst/>
              <a:gdLst/>
              <a:ahLst/>
              <a:cxnLst/>
              <a:rect r="r" b="b" t="t" l="l"/>
              <a:pathLst>
                <a:path h="838200" w="120650">
                  <a:moveTo>
                    <a:pt x="83820" y="25400"/>
                  </a:moveTo>
                  <a:cubicBezTo>
                    <a:pt x="90170" y="760730"/>
                    <a:pt x="120650" y="793750"/>
                    <a:pt x="115570" y="814070"/>
                  </a:cubicBezTo>
                  <a:cubicBezTo>
                    <a:pt x="111760" y="825500"/>
                    <a:pt x="101600" y="835660"/>
                    <a:pt x="92710" y="835660"/>
                  </a:cubicBezTo>
                  <a:cubicBezTo>
                    <a:pt x="85090" y="836930"/>
                    <a:pt x="64770" y="821690"/>
                    <a:pt x="64770" y="812800"/>
                  </a:cubicBezTo>
                  <a:cubicBezTo>
                    <a:pt x="63500" y="805180"/>
                    <a:pt x="81280" y="786130"/>
                    <a:pt x="88900" y="786130"/>
                  </a:cubicBezTo>
                  <a:cubicBezTo>
                    <a:pt x="97790" y="786130"/>
                    <a:pt x="115570" y="803910"/>
                    <a:pt x="115570" y="811530"/>
                  </a:cubicBezTo>
                  <a:cubicBezTo>
                    <a:pt x="115570" y="820420"/>
                    <a:pt x="96520" y="838200"/>
                    <a:pt x="87630" y="836930"/>
                  </a:cubicBezTo>
                  <a:cubicBezTo>
                    <a:pt x="74930" y="834390"/>
                    <a:pt x="57150" y="798830"/>
                    <a:pt x="46990" y="777240"/>
                  </a:cubicBezTo>
                  <a:cubicBezTo>
                    <a:pt x="38100" y="756920"/>
                    <a:pt x="36830" y="745490"/>
                    <a:pt x="33020" y="711200"/>
                  </a:cubicBezTo>
                  <a:cubicBezTo>
                    <a:pt x="20320" y="603250"/>
                    <a:pt x="0" y="97790"/>
                    <a:pt x="33020" y="25400"/>
                  </a:cubicBezTo>
                  <a:cubicBezTo>
                    <a:pt x="40640" y="8890"/>
                    <a:pt x="52070" y="0"/>
                    <a:pt x="60960" y="0"/>
                  </a:cubicBezTo>
                  <a:cubicBezTo>
                    <a:pt x="68580" y="1270"/>
                    <a:pt x="83820" y="25400"/>
                    <a:pt x="83820" y="254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483156" y="5368079"/>
            <a:ext cx="2524434" cy="107897"/>
            <a:chOff x="0" y="0"/>
            <a:chExt cx="3279140" cy="14015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9530" y="20159"/>
              <a:ext cx="3177540" cy="83516"/>
            </a:xfrm>
            <a:custGeom>
              <a:avLst/>
              <a:gdLst/>
              <a:ahLst/>
              <a:cxnLst/>
              <a:rect r="r" b="b" t="t" l="l"/>
              <a:pathLst>
                <a:path h="83516" w="3177540">
                  <a:moveTo>
                    <a:pt x="26670" y="42238"/>
                  </a:moveTo>
                  <a:cubicBezTo>
                    <a:pt x="54610" y="45118"/>
                    <a:pt x="63500" y="28799"/>
                    <a:pt x="81280" y="23039"/>
                  </a:cubicBezTo>
                  <a:cubicBezTo>
                    <a:pt x="113030" y="14400"/>
                    <a:pt x="149860" y="19199"/>
                    <a:pt x="228600" y="18239"/>
                  </a:cubicBezTo>
                  <a:cubicBezTo>
                    <a:pt x="546100" y="13440"/>
                    <a:pt x="2350770" y="45118"/>
                    <a:pt x="2617470" y="29759"/>
                  </a:cubicBezTo>
                  <a:cubicBezTo>
                    <a:pt x="2670810" y="26879"/>
                    <a:pt x="2669540" y="21119"/>
                    <a:pt x="2713990" y="19199"/>
                  </a:cubicBezTo>
                  <a:cubicBezTo>
                    <a:pt x="2806700" y="13440"/>
                    <a:pt x="3096260" y="0"/>
                    <a:pt x="3152140" y="18239"/>
                  </a:cubicBezTo>
                  <a:cubicBezTo>
                    <a:pt x="3168650" y="23039"/>
                    <a:pt x="3177540" y="31679"/>
                    <a:pt x="3177540" y="38398"/>
                  </a:cubicBezTo>
                  <a:cubicBezTo>
                    <a:pt x="3177540" y="44158"/>
                    <a:pt x="3158490" y="55678"/>
                    <a:pt x="3149600" y="56638"/>
                  </a:cubicBezTo>
                  <a:cubicBezTo>
                    <a:pt x="3141980" y="56638"/>
                    <a:pt x="3133090" y="50878"/>
                    <a:pt x="3129280" y="46078"/>
                  </a:cubicBezTo>
                  <a:cubicBezTo>
                    <a:pt x="3126740" y="40318"/>
                    <a:pt x="3129280" y="27839"/>
                    <a:pt x="3134360" y="23039"/>
                  </a:cubicBezTo>
                  <a:cubicBezTo>
                    <a:pt x="3139440" y="19199"/>
                    <a:pt x="3150870" y="17279"/>
                    <a:pt x="3157220" y="18239"/>
                  </a:cubicBezTo>
                  <a:cubicBezTo>
                    <a:pt x="3164840" y="20159"/>
                    <a:pt x="3177540" y="29759"/>
                    <a:pt x="3177540" y="36479"/>
                  </a:cubicBezTo>
                  <a:cubicBezTo>
                    <a:pt x="3177540" y="43198"/>
                    <a:pt x="3168650" y="50878"/>
                    <a:pt x="3152140" y="56638"/>
                  </a:cubicBezTo>
                  <a:cubicBezTo>
                    <a:pt x="3096260" y="73917"/>
                    <a:pt x="2810510" y="51838"/>
                    <a:pt x="2716530" y="57598"/>
                  </a:cubicBezTo>
                  <a:cubicBezTo>
                    <a:pt x="2672080" y="59518"/>
                    <a:pt x="2672080" y="65277"/>
                    <a:pt x="2617470" y="68157"/>
                  </a:cubicBezTo>
                  <a:cubicBezTo>
                    <a:pt x="2345690" y="82557"/>
                    <a:pt x="488950" y="53758"/>
                    <a:pt x="199390" y="56638"/>
                  </a:cubicBezTo>
                  <a:cubicBezTo>
                    <a:pt x="135890" y="57598"/>
                    <a:pt x="105410" y="51838"/>
                    <a:pt x="83820" y="59518"/>
                  </a:cubicBezTo>
                  <a:cubicBezTo>
                    <a:pt x="72390" y="63357"/>
                    <a:pt x="72390" y="72957"/>
                    <a:pt x="63500" y="76797"/>
                  </a:cubicBezTo>
                  <a:cubicBezTo>
                    <a:pt x="53340" y="80637"/>
                    <a:pt x="36830" y="83517"/>
                    <a:pt x="26670" y="80637"/>
                  </a:cubicBezTo>
                  <a:cubicBezTo>
                    <a:pt x="15240" y="77757"/>
                    <a:pt x="0" y="65277"/>
                    <a:pt x="1270" y="59518"/>
                  </a:cubicBezTo>
                  <a:cubicBezTo>
                    <a:pt x="1270" y="52798"/>
                    <a:pt x="26670" y="42238"/>
                    <a:pt x="26670" y="4223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4742319" y="4140863"/>
            <a:ext cx="235267" cy="1303020"/>
            <a:chOff x="0" y="0"/>
            <a:chExt cx="313690" cy="17373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27940" y="49530"/>
              <a:ext cx="240030" cy="1639570"/>
            </a:xfrm>
            <a:custGeom>
              <a:avLst/>
              <a:gdLst/>
              <a:ahLst/>
              <a:cxnLst/>
              <a:rect r="r" b="b" t="t" l="l"/>
              <a:pathLst>
                <a:path h="1639570" w="240030">
                  <a:moveTo>
                    <a:pt x="73660" y="25400"/>
                  </a:moveTo>
                  <a:cubicBezTo>
                    <a:pt x="82550" y="468630"/>
                    <a:pt x="110490" y="528320"/>
                    <a:pt x="119380" y="604520"/>
                  </a:cubicBezTo>
                  <a:cubicBezTo>
                    <a:pt x="128270" y="684530"/>
                    <a:pt x="118110" y="784860"/>
                    <a:pt x="121920" y="854710"/>
                  </a:cubicBezTo>
                  <a:cubicBezTo>
                    <a:pt x="125730" y="905510"/>
                    <a:pt x="128270" y="952500"/>
                    <a:pt x="137160" y="988060"/>
                  </a:cubicBezTo>
                  <a:cubicBezTo>
                    <a:pt x="143510" y="1013460"/>
                    <a:pt x="157480" y="1026160"/>
                    <a:pt x="163830" y="1050290"/>
                  </a:cubicBezTo>
                  <a:cubicBezTo>
                    <a:pt x="171450" y="1079500"/>
                    <a:pt x="173990" y="1113790"/>
                    <a:pt x="177800" y="1151890"/>
                  </a:cubicBezTo>
                  <a:cubicBezTo>
                    <a:pt x="182880" y="1200150"/>
                    <a:pt x="173990" y="1278890"/>
                    <a:pt x="184150" y="1315720"/>
                  </a:cubicBezTo>
                  <a:cubicBezTo>
                    <a:pt x="190500" y="1337310"/>
                    <a:pt x="204470" y="1338580"/>
                    <a:pt x="212090" y="1361440"/>
                  </a:cubicBezTo>
                  <a:cubicBezTo>
                    <a:pt x="227330" y="1409700"/>
                    <a:pt x="240030" y="1573530"/>
                    <a:pt x="234950" y="1610360"/>
                  </a:cubicBezTo>
                  <a:cubicBezTo>
                    <a:pt x="232410" y="1621790"/>
                    <a:pt x="231140" y="1628140"/>
                    <a:pt x="224790" y="1633220"/>
                  </a:cubicBezTo>
                  <a:cubicBezTo>
                    <a:pt x="218440" y="1637030"/>
                    <a:pt x="201930" y="1638300"/>
                    <a:pt x="194310" y="1633220"/>
                  </a:cubicBezTo>
                  <a:cubicBezTo>
                    <a:pt x="187960" y="1630680"/>
                    <a:pt x="182880" y="1619250"/>
                    <a:pt x="184150" y="1612900"/>
                  </a:cubicBezTo>
                  <a:cubicBezTo>
                    <a:pt x="184150" y="1605280"/>
                    <a:pt x="189230" y="1595120"/>
                    <a:pt x="195580" y="1591310"/>
                  </a:cubicBezTo>
                  <a:cubicBezTo>
                    <a:pt x="200660" y="1587500"/>
                    <a:pt x="212090" y="1587500"/>
                    <a:pt x="218440" y="1590040"/>
                  </a:cubicBezTo>
                  <a:cubicBezTo>
                    <a:pt x="224790" y="1592580"/>
                    <a:pt x="233680" y="1601470"/>
                    <a:pt x="233680" y="1607820"/>
                  </a:cubicBezTo>
                  <a:cubicBezTo>
                    <a:pt x="234950" y="1615440"/>
                    <a:pt x="227330" y="1631950"/>
                    <a:pt x="220980" y="1635760"/>
                  </a:cubicBezTo>
                  <a:cubicBezTo>
                    <a:pt x="213360" y="1639570"/>
                    <a:pt x="198120" y="1637030"/>
                    <a:pt x="190500" y="1630680"/>
                  </a:cubicBezTo>
                  <a:cubicBezTo>
                    <a:pt x="177800" y="1619250"/>
                    <a:pt x="173990" y="1584960"/>
                    <a:pt x="170180" y="1555750"/>
                  </a:cubicBezTo>
                  <a:cubicBezTo>
                    <a:pt x="163830" y="1511300"/>
                    <a:pt x="173990" y="1435100"/>
                    <a:pt x="165100" y="1393190"/>
                  </a:cubicBezTo>
                  <a:cubicBezTo>
                    <a:pt x="160020" y="1365250"/>
                    <a:pt x="143510" y="1352550"/>
                    <a:pt x="137160" y="1324610"/>
                  </a:cubicBezTo>
                  <a:cubicBezTo>
                    <a:pt x="128270" y="1283970"/>
                    <a:pt x="137160" y="1229360"/>
                    <a:pt x="129540" y="1168400"/>
                  </a:cubicBezTo>
                  <a:cubicBezTo>
                    <a:pt x="119380" y="1082040"/>
                    <a:pt x="82550" y="957580"/>
                    <a:pt x="71120" y="855980"/>
                  </a:cubicBezTo>
                  <a:cubicBezTo>
                    <a:pt x="62230" y="760730"/>
                    <a:pt x="76200" y="661670"/>
                    <a:pt x="66040" y="577850"/>
                  </a:cubicBezTo>
                  <a:cubicBezTo>
                    <a:pt x="57150" y="506730"/>
                    <a:pt x="31750" y="461010"/>
                    <a:pt x="22860" y="386080"/>
                  </a:cubicBezTo>
                  <a:cubicBezTo>
                    <a:pt x="12700" y="284480"/>
                    <a:pt x="0" y="64770"/>
                    <a:pt x="24130" y="20320"/>
                  </a:cubicBezTo>
                  <a:cubicBezTo>
                    <a:pt x="31750" y="6350"/>
                    <a:pt x="43180" y="0"/>
                    <a:pt x="52070" y="1270"/>
                  </a:cubicBezTo>
                  <a:cubicBezTo>
                    <a:pt x="59690" y="1270"/>
                    <a:pt x="73660" y="25400"/>
                    <a:pt x="73660" y="254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4556105" y="4322445"/>
            <a:ext cx="607695" cy="114300"/>
            <a:chOff x="0" y="0"/>
            <a:chExt cx="810260" cy="152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9530" y="49530"/>
              <a:ext cx="708660" cy="83820"/>
            </a:xfrm>
            <a:custGeom>
              <a:avLst/>
              <a:gdLst/>
              <a:ahLst/>
              <a:cxnLst/>
              <a:rect r="r" b="b" t="t" l="l"/>
              <a:pathLst>
                <a:path h="83820" w="708660">
                  <a:moveTo>
                    <a:pt x="26670" y="1270"/>
                  </a:moveTo>
                  <a:cubicBezTo>
                    <a:pt x="699770" y="8890"/>
                    <a:pt x="708660" y="20320"/>
                    <a:pt x="708660" y="29210"/>
                  </a:cubicBezTo>
                  <a:cubicBezTo>
                    <a:pt x="708660" y="36830"/>
                    <a:pt x="689610" y="53340"/>
                    <a:pt x="680720" y="52070"/>
                  </a:cubicBezTo>
                  <a:cubicBezTo>
                    <a:pt x="673100" y="52070"/>
                    <a:pt x="660400" y="39370"/>
                    <a:pt x="657860" y="31750"/>
                  </a:cubicBezTo>
                  <a:cubicBezTo>
                    <a:pt x="656590" y="24130"/>
                    <a:pt x="660400" y="13970"/>
                    <a:pt x="665480" y="8890"/>
                  </a:cubicBezTo>
                  <a:cubicBezTo>
                    <a:pt x="670560" y="3810"/>
                    <a:pt x="681990" y="0"/>
                    <a:pt x="688340" y="2540"/>
                  </a:cubicBezTo>
                  <a:cubicBezTo>
                    <a:pt x="695960" y="5080"/>
                    <a:pt x="708660" y="17780"/>
                    <a:pt x="708660" y="25400"/>
                  </a:cubicBezTo>
                  <a:cubicBezTo>
                    <a:pt x="708660" y="34290"/>
                    <a:pt x="699770" y="45720"/>
                    <a:pt x="683260" y="52070"/>
                  </a:cubicBezTo>
                  <a:cubicBezTo>
                    <a:pt x="612140" y="82550"/>
                    <a:pt x="96520" y="83820"/>
                    <a:pt x="26670" y="52070"/>
                  </a:cubicBezTo>
                  <a:cubicBezTo>
                    <a:pt x="8890" y="44450"/>
                    <a:pt x="0" y="33020"/>
                    <a:pt x="1270" y="24130"/>
                  </a:cubicBezTo>
                  <a:cubicBezTo>
                    <a:pt x="1270" y="16510"/>
                    <a:pt x="26670" y="1270"/>
                    <a:pt x="26670" y="12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4556105" y="4495228"/>
            <a:ext cx="607695" cy="114300"/>
            <a:chOff x="0" y="0"/>
            <a:chExt cx="810260" cy="152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0800" y="49530"/>
              <a:ext cx="708660" cy="83820"/>
            </a:xfrm>
            <a:custGeom>
              <a:avLst/>
              <a:gdLst/>
              <a:ahLst/>
              <a:cxnLst/>
              <a:rect r="r" b="b" t="t" l="l"/>
              <a:pathLst>
                <a:path h="83820" w="708660">
                  <a:moveTo>
                    <a:pt x="25400" y="1270"/>
                  </a:moveTo>
                  <a:cubicBezTo>
                    <a:pt x="699770" y="8890"/>
                    <a:pt x="708660" y="20320"/>
                    <a:pt x="707390" y="27940"/>
                  </a:cubicBezTo>
                  <a:cubicBezTo>
                    <a:pt x="707390" y="36830"/>
                    <a:pt x="688340" y="52070"/>
                    <a:pt x="679450" y="52070"/>
                  </a:cubicBezTo>
                  <a:cubicBezTo>
                    <a:pt x="671830" y="52070"/>
                    <a:pt x="659130" y="39370"/>
                    <a:pt x="657860" y="30480"/>
                  </a:cubicBezTo>
                  <a:cubicBezTo>
                    <a:pt x="655320" y="24130"/>
                    <a:pt x="660400" y="12700"/>
                    <a:pt x="665480" y="8890"/>
                  </a:cubicBezTo>
                  <a:cubicBezTo>
                    <a:pt x="670560" y="3810"/>
                    <a:pt x="680720" y="0"/>
                    <a:pt x="688340" y="2540"/>
                  </a:cubicBezTo>
                  <a:cubicBezTo>
                    <a:pt x="695960" y="3810"/>
                    <a:pt x="708660" y="17780"/>
                    <a:pt x="707390" y="25400"/>
                  </a:cubicBezTo>
                  <a:cubicBezTo>
                    <a:pt x="707390" y="34290"/>
                    <a:pt x="699770" y="44450"/>
                    <a:pt x="681990" y="52070"/>
                  </a:cubicBezTo>
                  <a:cubicBezTo>
                    <a:pt x="612140" y="82550"/>
                    <a:pt x="96520" y="83820"/>
                    <a:pt x="25400" y="52070"/>
                  </a:cubicBezTo>
                  <a:cubicBezTo>
                    <a:pt x="8890" y="44450"/>
                    <a:pt x="0" y="33020"/>
                    <a:pt x="0" y="24130"/>
                  </a:cubicBezTo>
                  <a:cubicBezTo>
                    <a:pt x="0" y="15240"/>
                    <a:pt x="25400" y="1270"/>
                    <a:pt x="25400" y="12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510422">
            <a:off x="12533491" y="5186427"/>
            <a:ext cx="634493" cy="727710"/>
            <a:chOff x="0" y="0"/>
            <a:chExt cx="845991" cy="9702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2627" y="50800"/>
              <a:ext cx="762922" cy="868680"/>
            </a:xfrm>
            <a:custGeom>
              <a:avLst/>
              <a:gdLst/>
              <a:ahLst/>
              <a:cxnLst/>
              <a:rect r="r" b="b" t="t" l="l"/>
              <a:pathLst>
                <a:path h="868680" w="762922">
                  <a:moveTo>
                    <a:pt x="22954" y="0"/>
                  </a:moveTo>
                  <a:cubicBezTo>
                    <a:pt x="224068" y="12700"/>
                    <a:pt x="292927" y="58420"/>
                    <a:pt x="349764" y="77470"/>
                  </a:cubicBezTo>
                  <a:cubicBezTo>
                    <a:pt x="394577" y="92710"/>
                    <a:pt x="427368" y="90170"/>
                    <a:pt x="476553" y="110490"/>
                  </a:cubicBezTo>
                  <a:cubicBezTo>
                    <a:pt x="553064" y="142240"/>
                    <a:pt x="750899" y="223520"/>
                    <a:pt x="758550" y="274320"/>
                  </a:cubicBezTo>
                  <a:cubicBezTo>
                    <a:pt x="762922" y="302260"/>
                    <a:pt x="717016" y="332740"/>
                    <a:pt x="694063" y="353060"/>
                  </a:cubicBezTo>
                  <a:cubicBezTo>
                    <a:pt x="673295" y="372110"/>
                    <a:pt x="649249" y="375920"/>
                    <a:pt x="626296" y="394970"/>
                  </a:cubicBezTo>
                  <a:cubicBezTo>
                    <a:pt x="596785" y="420370"/>
                    <a:pt x="569459" y="462280"/>
                    <a:pt x="535576" y="495300"/>
                  </a:cubicBezTo>
                  <a:cubicBezTo>
                    <a:pt x="497321" y="532130"/>
                    <a:pt x="435019" y="568960"/>
                    <a:pt x="406601" y="603250"/>
                  </a:cubicBezTo>
                  <a:cubicBezTo>
                    <a:pt x="389112" y="624840"/>
                    <a:pt x="388019" y="647700"/>
                    <a:pt x="372717" y="665480"/>
                  </a:cubicBezTo>
                  <a:cubicBezTo>
                    <a:pt x="355229" y="687070"/>
                    <a:pt x="323532" y="698500"/>
                    <a:pt x="306044" y="717550"/>
                  </a:cubicBezTo>
                  <a:cubicBezTo>
                    <a:pt x="290741" y="734060"/>
                    <a:pt x="286369" y="754380"/>
                    <a:pt x="271067" y="770890"/>
                  </a:cubicBezTo>
                  <a:cubicBezTo>
                    <a:pt x="250300" y="791210"/>
                    <a:pt x="202207" y="806450"/>
                    <a:pt x="187998" y="825500"/>
                  </a:cubicBezTo>
                  <a:cubicBezTo>
                    <a:pt x="179254" y="836930"/>
                    <a:pt x="183626" y="855980"/>
                    <a:pt x="175975" y="861060"/>
                  </a:cubicBezTo>
                  <a:cubicBezTo>
                    <a:pt x="168324" y="867410"/>
                    <a:pt x="148650" y="866140"/>
                    <a:pt x="144278" y="859790"/>
                  </a:cubicBezTo>
                  <a:cubicBezTo>
                    <a:pt x="139906" y="853440"/>
                    <a:pt x="142092" y="829310"/>
                    <a:pt x="147557" y="822960"/>
                  </a:cubicBezTo>
                  <a:cubicBezTo>
                    <a:pt x="151929" y="817880"/>
                    <a:pt x="161766" y="816610"/>
                    <a:pt x="167231" y="819150"/>
                  </a:cubicBezTo>
                  <a:cubicBezTo>
                    <a:pt x="173789" y="821690"/>
                    <a:pt x="180347" y="829310"/>
                    <a:pt x="181440" y="835660"/>
                  </a:cubicBezTo>
                  <a:cubicBezTo>
                    <a:pt x="183626" y="843280"/>
                    <a:pt x="181440" y="853440"/>
                    <a:pt x="177068" y="859790"/>
                  </a:cubicBezTo>
                  <a:cubicBezTo>
                    <a:pt x="173789" y="864870"/>
                    <a:pt x="163952" y="868680"/>
                    <a:pt x="158487" y="868680"/>
                  </a:cubicBezTo>
                  <a:cubicBezTo>
                    <a:pt x="151929" y="867410"/>
                    <a:pt x="144278" y="861060"/>
                    <a:pt x="140999" y="854710"/>
                  </a:cubicBezTo>
                  <a:cubicBezTo>
                    <a:pt x="138813" y="848360"/>
                    <a:pt x="137720" y="840740"/>
                    <a:pt x="140999" y="830580"/>
                  </a:cubicBezTo>
                  <a:cubicBezTo>
                    <a:pt x="151929" y="805180"/>
                    <a:pt x="219696" y="763270"/>
                    <a:pt x="256858" y="722630"/>
                  </a:cubicBezTo>
                  <a:cubicBezTo>
                    <a:pt x="297299" y="678180"/>
                    <a:pt x="330090" y="621030"/>
                    <a:pt x="372717" y="575310"/>
                  </a:cubicBezTo>
                  <a:cubicBezTo>
                    <a:pt x="418624" y="527050"/>
                    <a:pt x="487483" y="480060"/>
                    <a:pt x="526832" y="439420"/>
                  </a:cubicBezTo>
                  <a:cubicBezTo>
                    <a:pt x="554157" y="412750"/>
                    <a:pt x="562901" y="388620"/>
                    <a:pt x="590227" y="363220"/>
                  </a:cubicBezTo>
                  <a:cubicBezTo>
                    <a:pt x="627389" y="327660"/>
                    <a:pt x="734504" y="254000"/>
                    <a:pt x="736690" y="257810"/>
                  </a:cubicBezTo>
                  <a:cubicBezTo>
                    <a:pt x="737783" y="259080"/>
                    <a:pt x="719202" y="283210"/>
                    <a:pt x="708272" y="287020"/>
                  </a:cubicBezTo>
                  <a:cubicBezTo>
                    <a:pt x="698435" y="290830"/>
                    <a:pt x="690784" y="288290"/>
                    <a:pt x="675481" y="284480"/>
                  </a:cubicBezTo>
                  <a:cubicBezTo>
                    <a:pt x="635040" y="270510"/>
                    <a:pt x="532297" y="186690"/>
                    <a:pt x="468902" y="160020"/>
                  </a:cubicBezTo>
                  <a:cubicBezTo>
                    <a:pt x="420810" y="139700"/>
                    <a:pt x="382554" y="140970"/>
                    <a:pt x="335555" y="125730"/>
                  </a:cubicBezTo>
                  <a:cubicBezTo>
                    <a:pt x="280904" y="106680"/>
                    <a:pt x="219696" y="62230"/>
                    <a:pt x="163952" y="50800"/>
                  </a:cubicBezTo>
                  <a:cubicBezTo>
                    <a:pt x="113674" y="39370"/>
                    <a:pt x="41535" y="64770"/>
                    <a:pt x="17489" y="49530"/>
                  </a:cubicBezTo>
                  <a:cubicBezTo>
                    <a:pt x="7652" y="43180"/>
                    <a:pt x="0" y="30480"/>
                    <a:pt x="1093" y="22860"/>
                  </a:cubicBezTo>
                  <a:cubicBezTo>
                    <a:pt x="2186" y="13970"/>
                    <a:pt x="22954" y="0"/>
                    <a:pt x="22954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12483156" y="7170536"/>
            <a:ext cx="1816397" cy="216418"/>
            <a:chOff x="0" y="0"/>
            <a:chExt cx="1851660" cy="2206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9530" y="47961"/>
              <a:ext cx="1751330" cy="130693"/>
            </a:xfrm>
            <a:custGeom>
              <a:avLst/>
              <a:gdLst/>
              <a:ahLst/>
              <a:cxnLst/>
              <a:rect r="r" b="b" t="t" l="l"/>
              <a:pathLst>
                <a:path h="130693" w="1751330">
                  <a:moveTo>
                    <a:pt x="25400" y="0"/>
                  </a:moveTo>
                  <a:cubicBezTo>
                    <a:pt x="933450" y="20383"/>
                    <a:pt x="1052830" y="17985"/>
                    <a:pt x="1116330" y="32373"/>
                  </a:cubicBezTo>
                  <a:cubicBezTo>
                    <a:pt x="1146810" y="38368"/>
                    <a:pt x="1146810" y="51557"/>
                    <a:pt x="1179830" y="58752"/>
                  </a:cubicBezTo>
                  <a:cubicBezTo>
                    <a:pt x="1271270" y="77936"/>
                    <a:pt x="1662430" y="55154"/>
                    <a:pt x="1724660" y="75538"/>
                  </a:cubicBezTo>
                  <a:cubicBezTo>
                    <a:pt x="1739900" y="80334"/>
                    <a:pt x="1747520" y="86329"/>
                    <a:pt x="1750060" y="93523"/>
                  </a:cubicBezTo>
                  <a:cubicBezTo>
                    <a:pt x="1751330" y="100717"/>
                    <a:pt x="1744980" y="117503"/>
                    <a:pt x="1738630" y="119901"/>
                  </a:cubicBezTo>
                  <a:cubicBezTo>
                    <a:pt x="1731010" y="123498"/>
                    <a:pt x="1708150" y="117503"/>
                    <a:pt x="1703070" y="111508"/>
                  </a:cubicBezTo>
                  <a:cubicBezTo>
                    <a:pt x="1697990" y="105513"/>
                    <a:pt x="1699260" y="94722"/>
                    <a:pt x="1703070" y="88727"/>
                  </a:cubicBezTo>
                  <a:cubicBezTo>
                    <a:pt x="1705610" y="82732"/>
                    <a:pt x="1715770" y="76737"/>
                    <a:pt x="1722120" y="75538"/>
                  </a:cubicBezTo>
                  <a:cubicBezTo>
                    <a:pt x="1731010" y="75538"/>
                    <a:pt x="1746250" y="83931"/>
                    <a:pt x="1748790" y="91125"/>
                  </a:cubicBezTo>
                  <a:cubicBezTo>
                    <a:pt x="1751330" y="98319"/>
                    <a:pt x="1748790" y="112707"/>
                    <a:pt x="1741170" y="118702"/>
                  </a:cubicBezTo>
                  <a:cubicBezTo>
                    <a:pt x="1725930" y="130693"/>
                    <a:pt x="1686560" y="123498"/>
                    <a:pt x="1642110" y="123498"/>
                  </a:cubicBezTo>
                  <a:cubicBezTo>
                    <a:pt x="1543050" y="124697"/>
                    <a:pt x="1257300" y="125896"/>
                    <a:pt x="1173480" y="106712"/>
                  </a:cubicBezTo>
                  <a:cubicBezTo>
                    <a:pt x="1140460" y="98319"/>
                    <a:pt x="1144270" y="85130"/>
                    <a:pt x="1107440" y="76737"/>
                  </a:cubicBezTo>
                  <a:cubicBezTo>
                    <a:pt x="966470" y="45562"/>
                    <a:pt x="120650" y="89926"/>
                    <a:pt x="25400" y="47960"/>
                  </a:cubicBezTo>
                  <a:cubicBezTo>
                    <a:pt x="8890" y="40766"/>
                    <a:pt x="0" y="29975"/>
                    <a:pt x="1270" y="21582"/>
                  </a:cubicBezTo>
                  <a:cubicBezTo>
                    <a:pt x="1270" y="13189"/>
                    <a:pt x="25400" y="0"/>
                    <a:pt x="25400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-536334">
            <a:off x="12481092" y="6897052"/>
            <a:ext cx="623509" cy="881063"/>
            <a:chOff x="0" y="0"/>
            <a:chExt cx="1082995" cy="153035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9995" y="50800"/>
              <a:ext cx="967620" cy="1430020"/>
            </a:xfrm>
            <a:custGeom>
              <a:avLst/>
              <a:gdLst/>
              <a:ahLst/>
              <a:cxnLst/>
              <a:rect r="r" b="b" t="t" l="l"/>
              <a:pathLst>
                <a:path h="1430020" w="967620">
                  <a:moveTo>
                    <a:pt x="263058" y="0"/>
                  </a:moveTo>
                  <a:cubicBezTo>
                    <a:pt x="372280" y="30480"/>
                    <a:pt x="433814" y="60960"/>
                    <a:pt x="461504" y="85090"/>
                  </a:cubicBezTo>
                  <a:cubicBezTo>
                    <a:pt x="481503" y="101600"/>
                    <a:pt x="478426" y="115570"/>
                    <a:pt x="499963" y="137160"/>
                  </a:cubicBezTo>
                  <a:cubicBezTo>
                    <a:pt x="547652" y="185420"/>
                    <a:pt x="704563" y="281940"/>
                    <a:pt x="775327" y="353060"/>
                  </a:cubicBezTo>
                  <a:cubicBezTo>
                    <a:pt x="829169" y="407670"/>
                    <a:pt x="869166" y="468630"/>
                    <a:pt x="899933" y="515620"/>
                  </a:cubicBezTo>
                  <a:cubicBezTo>
                    <a:pt x="921470" y="548640"/>
                    <a:pt x="939930" y="575310"/>
                    <a:pt x="949160" y="603250"/>
                  </a:cubicBezTo>
                  <a:cubicBezTo>
                    <a:pt x="956851" y="624840"/>
                    <a:pt x="967620" y="640080"/>
                    <a:pt x="959928" y="664210"/>
                  </a:cubicBezTo>
                  <a:cubicBezTo>
                    <a:pt x="939930" y="718820"/>
                    <a:pt x="823015" y="805180"/>
                    <a:pt x="730715" y="886460"/>
                  </a:cubicBezTo>
                  <a:cubicBezTo>
                    <a:pt x="607647" y="995680"/>
                    <a:pt x="406124" y="1160780"/>
                    <a:pt x="276903" y="1253490"/>
                  </a:cubicBezTo>
                  <a:cubicBezTo>
                    <a:pt x="189217" y="1316990"/>
                    <a:pt x="44613" y="1377950"/>
                    <a:pt x="44613" y="1404620"/>
                  </a:cubicBezTo>
                  <a:cubicBezTo>
                    <a:pt x="46151" y="1413510"/>
                    <a:pt x="78456" y="1418590"/>
                    <a:pt x="78456" y="1422400"/>
                  </a:cubicBezTo>
                  <a:cubicBezTo>
                    <a:pt x="76918" y="1426210"/>
                    <a:pt x="58458" y="1428750"/>
                    <a:pt x="49228" y="1427480"/>
                  </a:cubicBezTo>
                  <a:cubicBezTo>
                    <a:pt x="41536" y="1424940"/>
                    <a:pt x="32306" y="1417320"/>
                    <a:pt x="29229" y="1410970"/>
                  </a:cubicBezTo>
                  <a:cubicBezTo>
                    <a:pt x="27691" y="1403350"/>
                    <a:pt x="29229" y="1391920"/>
                    <a:pt x="35382" y="1386840"/>
                  </a:cubicBezTo>
                  <a:cubicBezTo>
                    <a:pt x="41536" y="1381760"/>
                    <a:pt x="63073" y="1377950"/>
                    <a:pt x="72303" y="1380490"/>
                  </a:cubicBezTo>
                  <a:cubicBezTo>
                    <a:pt x="78456" y="1381760"/>
                    <a:pt x="83071" y="1385570"/>
                    <a:pt x="86148" y="1390650"/>
                  </a:cubicBezTo>
                  <a:cubicBezTo>
                    <a:pt x="89225" y="1397000"/>
                    <a:pt x="90763" y="1408430"/>
                    <a:pt x="86148" y="1414780"/>
                  </a:cubicBezTo>
                  <a:cubicBezTo>
                    <a:pt x="81533" y="1421130"/>
                    <a:pt x="70764" y="1427480"/>
                    <a:pt x="61534" y="1428750"/>
                  </a:cubicBezTo>
                  <a:cubicBezTo>
                    <a:pt x="53843" y="1428750"/>
                    <a:pt x="39997" y="1424940"/>
                    <a:pt x="35382" y="1418590"/>
                  </a:cubicBezTo>
                  <a:cubicBezTo>
                    <a:pt x="29229" y="1412240"/>
                    <a:pt x="29229" y="1395730"/>
                    <a:pt x="33844" y="1388110"/>
                  </a:cubicBezTo>
                  <a:cubicBezTo>
                    <a:pt x="38459" y="1381760"/>
                    <a:pt x="50766" y="1377950"/>
                    <a:pt x="59996" y="1377950"/>
                  </a:cubicBezTo>
                  <a:cubicBezTo>
                    <a:pt x="67688" y="1377950"/>
                    <a:pt x="79994" y="1383030"/>
                    <a:pt x="84609" y="1389380"/>
                  </a:cubicBezTo>
                  <a:cubicBezTo>
                    <a:pt x="89225" y="1395730"/>
                    <a:pt x="89225" y="1413510"/>
                    <a:pt x="83071" y="1419860"/>
                  </a:cubicBezTo>
                  <a:cubicBezTo>
                    <a:pt x="76918" y="1424940"/>
                    <a:pt x="58458" y="1430020"/>
                    <a:pt x="49228" y="1427480"/>
                  </a:cubicBezTo>
                  <a:cubicBezTo>
                    <a:pt x="41536" y="1424940"/>
                    <a:pt x="29229" y="1412240"/>
                    <a:pt x="27691" y="1404620"/>
                  </a:cubicBezTo>
                  <a:cubicBezTo>
                    <a:pt x="27691" y="1397000"/>
                    <a:pt x="43074" y="1388110"/>
                    <a:pt x="39997" y="1383030"/>
                  </a:cubicBezTo>
                  <a:cubicBezTo>
                    <a:pt x="36921" y="1376680"/>
                    <a:pt x="1539" y="1377950"/>
                    <a:pt x="1539" y="1372870"/>
                  </a:cubicBezTo>
                  <a:cubicBezTo>
                    <a:pt x="0" y="1362710"/>
                    <a:pt x="83071" y="1339850"/>
                    <a:pt x="103070" y="1323340"/>
                  </a:cubicBezTo>
                  <a:cubicBezTo>
                    <a:pt x="113838" y="1313180"/>
                    <a:pt x="110761" y="1303020"/>
                    <a:pt x="121530" y="1292860"/>
                  </a:cubicBezTo>
                  <a:cubicBezTo>
                    <a:pt x="138452" y="1277620"/>
                    <a:pt x="166142" y="1270000"/>
                    <a:pt x="203062" y="1244600"/>
                  </a:cubicBezTo>
                  <a:cubicBezTo>
                    <a:pt x="296901" y="1178560"/>
                    <a:pt x="610724" y="929640"/>
                    <a:pt x="678411" y="859790"/>
                  </a:cubicBezTo>
                  <a:cubicBezTo>
                    <a:pt x="699948" y="836930"/>
                    <a:pt x="696871" y="830580"/>
                    <a:pt x="715331" y="810260"/>
                  </a:cubicBezTo>
                  <a:cubicBezTo>
                    <a:pt x="753790" y="772160"/>
                    <a:pt x="886088" y="712470"/>
                    <a:pt x="901471" y="657860"/>
                  </a:cubicBezTo>
                  <a:cubicBezTo>
                    <a:pt x="915316" y="613410"/>
                    <a:pt x="869166" y="560070"/>
                    <a:pt x="843014" y="516890"/>
                  </a:cubicBezTo>
                  <a:cubicBezTo>
                    <a:pt x="819939" y="474980"/>
                    <a:pt x="795325" y="436880"/>
                    <a:pt x="759943" y="402590"/>
                  </a:cubicBezTo>
                  <a:cubicBezTo>
                    <a:pt x="719946" y="365760"/>
                    <a:pt x="664566" y="342900"/>
                    <a:pt x="616877" y="306070"/>
                  </a:cubicBezTo>
                  <a:cubicBezTo>
                    <a:pt x="559958" y="264160"/>
                    <a:pt x="476888" y="195580"/>
                    <a:pt x="447659" y="161290"/>
                  </a:cubicBezTo>
                  <a:cubicBezTo>
                    <a:pt x="433814" y="146050"/>
                    <a:pt x="436891" y="135890"/>
                    <a:pt x="423046" y="124460"/>
                  </a:cubicBezTo>
                  <a:cubicBezTo>
                    <a:pt x="406124" y="110490"/>
                    <a:pt x="359973" y="101600"/>
                    <a:pt x="341513" y="87630"/>
                  </a:cubicBezTo>
                  <a:cubicBezTo>
                    <a:pt x="327668" y="78740"/>
                    <a:pt x="326130" y="66040"/>
                    <a:pt x="310746" y="58420"/>
                  </a:cubicBezTo>
                  <a:cubicBezTo>
                    <a:pt x="292286" y="48260"/>
                    <a:pt x="243059" y="53340"/>
                    <a:pt x="230752" y="41910"/>
                  </a:cubicBezTo>
                  <a:cubicBezTo>
                    <a:pt x="223061" y="34290"/>
                    <a:pt x="223061" y="15240"/>
                    <a:pt x="229214" y="7620"/>
                  </a:cubicBezTo>
                  <a:cubicBezTo>
                    <a:pt x="235367" y="1270"/>
                    <a:pt x="263058" y="0"/>
                    <a:pt x="263058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13620750" y="6956107"/>
            <a:ext cx="208597" cy="762952"/>
            <a:chOff x="0" y="0"/>
            <a:chExt cx="278130" cy="101727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5720" y="49530"/>
              <a:ext cx="185420" cy="919480"/>
            </a:xfrm>
            <a:custGeom>
              <a:avLst/>
              <a:gdLst/>
              <a:ahLst/>
              <a:cxnLst/>
              <a:rect r="r" b="b" t="t" l="l"/>
              <a:pathLst>
                <a:path h="919480" w="185420">
                  <a:moveTo>
                    <a:pt x="172720" y="46990"/>
                  </a:moveTo>
                  <a:cubicBezTo>
                    <a:pt x="133350" y="86360"/>
                    <a:pt x="143510" y="148590"/>
                    <a:pt x="137160" y="185420"/>
                  </a:cubicBezTo>
                  <a:cubicBezTo>
                    <a:pt x="130810" y="220980"/>
                    <a:pt x="116840" y="240030"/>
                    <a:pt x="109220" y="283210"/>
                  </a:cubicBezTo>
                  <a:cubicBezTo>
                    <a:pt x="96520" y="365760"/>
                    <a:pt x="101600" y="579120"/>
                    <a:pt x="87630" y="647700"/>
                  </a:cubicBezTo>
                  <a:cubicBezTo>
                    <a:pt x="82550" y="675640"/>
                    <a:pt x="73660" y="679450"/>
                    <a:pt x="68580" y="704850"/>
                  </a:cubicBezTo>
                  <a:cubicBezTo>
                    <a:pt x="57150" y="751840"/>
                    <a:pt x="63500" y="894080"/>
                    <a:pt x="44450" y="913130"/>
                  </a:cubicBezTo>
                  <a:cubicBezTo>
                    <a:pt x="38100" y="919480"/>
                    <a:pt x="26670" y="918210"/>
                    <a:pt x="20320" y="915670"/>
                  </a:cubicBezTo>
                  <a:cubicBezTo>
                    <a:pt x="13970" y="913130"/>
                    <a:pt x="6350" y="904240"/>
                    <a:pt x="5080" y="896620"/>
                  </a:cubicBezTo>
                  <a:cubicBezTo>
                    <a:pt x="5080" y="889000"/>
                    <a:pt x="12700" y="873760"/>
                    <a:pt x="19050" y="868680"/>
                  </a:cubicBezTo>
                  <a:cubicBezTo>
                    <a:pt x="25400" y="866140"/>
                    <a:pt x="36830" y="866140"/>
                    <a:pt x="43180" y="869950"/>
                  </a:cubicBezTo>
                  <a:cubicBezTo>
                    <a:pt x="49530" y="872490"/>
                    <a:pt x="54610" y="882650"/>
                    <a:pt x="55880" y="889000"/>
                  </a:cubicBezTo>
                  <a:cubicBezTo>
                    <a:pt x="55880" y="896620"/>
                    <a:pt x="52070" y="906780"/>
                    <a:pt x="46990" y="911860"/>
                  </a:cubicBezTo>
                  <a:cubicBezTo>
                    <a:pt x="40640" y="915670"/>
                    <a:pt x="30480" y="918210"/>
                    <a:pt x="22860" y="915670"/>
                  </a:cubicBezTo>
                  <a:cubicBezTo>
                    <a:pt x="16510" y="914400"/>
                    <a:pt x="10160" y="908050"/>
                    <a:pt x="6350" y="899160"/>
                  </a:cubicBezTo>
                  <a:cubicBezTo>
                    <a:pt x="0" y="883920"/>
                    <a:pt x="5080" y="852170"/>
                    <a:pt x="6350" y="821690"/>
                  </a:cubicBezTo>
                  <a:cubicBezTo>
                    <a:pt x="7620" y="783590"/>
                    <a:pt x="12700" y="718820"/>
                    <a:pt x="20320" y="687070"/>
                  </a:cubicBezTo>
                  <a:cubicBezTo>
                    <a:pt x="25400" y="668020"/>
                    <a:pt x="33020" y="666750"/>
                    <a:pt x="38100" y="646430"/>
                  </a:cubicBezTo>
                  <a:cubicBezTo>
                    <a:pt x="52070" y="585470"/>
                    <a:pt x="45720" y="356870"/>
                    <a:pt x="59690" y="275590"/>
                  </a:cubicBezTo>
                  <a:cubicBezTo>
                    <a:pt x="66040" y="233680"/>
                    <a:pt x="80010" y="217170"/>
                    <a:pt x="86360" y="184150"/>
                  </a:cubicBezTo>
                  <a:cubicBezTo>
                    <a:pt x="93980" y="143510"/>
                    <a:pt x="81280" y="80010"/>
                    <a:pt x="97790" y="48260"/>
                  </a:cubicBezTo>
                  <a:cubicBezTo>
                    <a:pt x="110490" y="25400"/>
                    <a:pt x="139700" y="2540"/>
                    <a:pt x="156210" y="1270"/>
                  </a:cubicBezTo>
                  <a:cubicBezTo>
                    <a:pt x="166370" y="0"/>
                    <a:pt x="177800" y="7620"/>
                    <a:pt x="181610" y="15240"/>
                  </a:cubicBezTo>
                  <a:cubicBezTo>
                    <a:pt x="185420" y="22860"/>
                    <a:pt x="172720" y="46990"/>
                    <a:pt x="172720" y="469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13730288" y="6971347"/>
            <a:ext cx="198120" cy="867727"/>
            <a:chOff x="0" y="0"/>
            <a:chExt cx="264160" cy="115697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1910" y="45720"/>
              <a:ext cx="171450" cy="1062990"/>
            </a:xfrm>
            <a:custGeom>
              <a:avLst/>
              <a:gdLst/>
              <a:ahLst/>
              <a:cxnLst/>
              <a:rect r="r" b="b" t="t" l="l"/>
              <a:pathLst>
                <a:path h="1062990" w="171450">
                  <a:moveTo>
                    <a:pt x="171450" y="31750"/>
                  </a:moveTo>
                  <a:cubicBezTo>
                    <a:pt x="120650" y="210820"/>
                    <a:pt x="77470" y="669290"/>
                    <a:pt x="66040" y="828040"/>
                  </a:cubicBezTo>
                  <a:cubicBezTo>
                    <a:pt x="60960" y="904240"/>
                    <a:pt x="54610" y="960120"/>
                    <a:pt x="59690" y="996950"/>
                  </a:cubicBezTo>
                  <a:cubicBezTo>
                    <a:pt x="63500" y="1017270"/>
                    <a:pt x="77470" y="1029970"/>
                    <a:pt x="74930" y="1041400"/>
                  </a:cubicBezTo>
                  <a:cubicBezTo>
                    <a:pt x="73660" y="1049020"/>
                    <a:pt x="67310" y="1056640"/>
                    <a:pt x="59690" y="1059180"/>
                  </a:cubicBezTo>
                  <a:cubicBezTo>
                    <a:pt x="53340" y="1061720"/>
                    <a:pt x="41910" y="1061720"/>
                    <a:pt x="36830" y="1056640"/>
                  </a:cubicBezTo>
                  <a:cubicBezTo>
                    <a:pt x="30480" y="1051560"/>
                    <a:pt x="26670" y="1028700"/>
                    <a:pt x="30480" y="1021080"/>
                  </a:cubicBezTo>
                  <a:cubicBezTo>
                    <a:pt x="33020" y="1014730"/>
                    <a:pt x="44450" y="1009650"/>
                    <a:pt x="52070" y="1010920"/>
                  </a:cubicBezTo>
                  <a:cubicBezTo>
                    <a:pt x="58420" y="1010920"/>
                    <a:pt x="68580" y="1016000"/>
                    <a:pt x="72390" y="1022350"/>
                  </a:cubicBezTo>
                  <a:cubicBezTo>
                    <a:pt x="76200" y="1029970"/>
                    <a:pt x="74930" y="1046480"/>
                    <a:pt x="69850" y="1052830"/>
                  </a:cubicBezTo>
                  <a:cubicBezTo>
                    <a:pt x="63500" y="1059180"/>
                    <a:pt x="48260" y="1062990"/>
                    <a:pt x="39370" y="1057910"/>
                  </a:cubicBezTo>
                  <a:cubicBezTo>
                    <a:pt x="25400" y="1051560"/>
                    <a:pt x="15240" y="1023620"/>
                    <a:pt x="8890" y="996950"/>
                  </a:cubicBezTo>
                  <a:cubicBezTo>
                    <a:pt x="0" y="953770"/>
                    <a:pt x="10160" y="900430"/>
                    <a:pt x="15240" y="822960"/>
                  </a:cubicBezTo>
                  <a:cubicBezTo>
                    <a:pt x="26670" y="668020"/>
                    <a:pt x="66040" y="255270"/>
                    <a:pt x="93980" y="121920"/>
                  </a:cubicBezTo>
                  <a:cubicBezTo>
                    <a:pt x="105410" y="67310"/>
                    <a:pt x="110490" y="24130"/>
                    <a:pt x="128270" y="8890"/>
                  </a:cubicBezTo>
                  <a:cubicBezTo>
                    <a:pt x="137160" y="1270"/>
                    <a:pt x="153670" y="0"/>
                    <a:pt x="161290" y="5080"/>
                  </a:cubicBezTo>
                  <a:cubicBezTo>
                    <a:pt x="167640" y="8890"/>
                    <a:pt x="171450" y="31750"/>
                    <a:pt x="171450" y="317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389477" y="1248251"/>
            <a:ext cx="1248466" cy="1920716"/>
          </a:xfrm>
          <a:prstGeom prst="rect">
            <a:avLst/>
          </a:prstGeom>
        </p:spPr>
      </p:pic>
      <p:sp>
        <p:nvSpPr>
          <p:cNvPr name="Freeform 48" id="48"/>
          <p:cNvSpPr/>
          <p:nvPr/>
        </p:nvSpPr>
        <p:spPr>
          <a:xfrm flipH="false" flipV="false" rot="0">
            <a:off x="5002256" y="1778379"/>
            <a:ext cx="3813570" cy="3813570"/>
          </a:xfrm>
          <a:custGeom>
            <a:avLst/>
            <a:gdLst/>
            <a:ahLst/>
            <a:cxnLst/>
            <a:rect r="r" b="b" t="t" l="l"/>
            <a:pathLst>
              <a:path h="3813570" w="3813570">
                <a:moveTo>
                  <a:pt x="0" y="0"/>
                </a:moveTo>
                <a:lnTo>
                  <a:pt x="3813571" y="0"/>
                </a:lnTo>
                <a:lnTo>
                  <a:pt x="3813571" y="3813570"/>
                </a:lnTo>
                <a:lnTo>
                  <a:pt x="0" y="3813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918" t="-20466" r="-261900" b="-152005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2643733" y="543327"/>
            <a:ext cx="13234762" cy="61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5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Entity Relationship Diagram (ERD)</a:t>
            </a:r>
          </a:p>
          <a:p>
            <a:pPr algn="ctr">
              <a:lnSpc>
                <a:spcPts val="261"/>
              </a:lnSpc>
            </a:pPr>
          </a:p>
        </p:txBody>
      </p:sp>
      <p:grpSp>
        <p:nvGrpSpPr>
          <p:cNvPr name="Group 50" id="50"/>
          <p:cNvGrpSpPr/>
          <p:nvPr/>
        </p:nvGrpSpPr>
        <p:grpSpPr>
          <a:xfrm rot="0">
            <a:off x="13086398" y="5123419"/>
            <a:ext cx="742950" cy="597218"/>
            <a:chOff x="0" y="0"/>
            <a:chExt cx="990600" cy="79629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39370" y="40640"/>
              <a:ext cx="922020" cy="707390"/>
            </a:xfrm>
            <a:custGeom>
              <a:avLst/>
              <a:gdLst/>
              <a:ahLst/>
              <a:cxnLst/>
              <a:rect r="r" b="b" t="t" l="l"/>
              <a:pathLst>
                <a:path h="707390" w="922020">
                  <a:moveTo>
                    <a:pt x="306070" y="59690"/>
                  </a:moveTo>
                  <a:cubicBezTo>
                    <a:pt x="213360" y="62230"/>
                    <a:pt x="195580" y="63500"/>
                    <a:pt x="184150" y="74930"/>
                  </a:cubicBezTo>
                  <a:cubicBezTo>
                    <a:pt x="168910" y="88900"/>
                    <a:pt x="171450" y="119380"/>
                    <a:pt x="158750" y="146050"/>
                  </a:cubicBezTo>
                  <a:cubicBezTo>
                    <a:pt x="142240" y="182880"/>
                    <a:pt x="101600" y="222250"/>
                    <a:pt x="85090" y="270510"/>
                  </a:cubicBezTo>
                  <a:cubicBezTo>
                    <a:pt x="64770" y="326390"/>
                    <a:pt x="44450" y="415290"/>
                    <a:pt x="58420" y="464820"/>
                  </a:cubicBezTo>
                  <a:cubicBezTo>
                    <a:pt x="68580" y="500380"/>
                    <a:pt x="97790" y="525780"/>
                    <a:pt x="125730" y="544830"/>
                  </a:cubicBezTo>
                  <a:cubicBezTo>
                    <a:pt x="154940" y="565150"/>
                    <a:pt x="205740" y="565150"/>
                    <a:pt x="231140" y="580390"/>
                  </a:cubicBezTo>
                  <a:cubicBezTo>
                    <a:pt x="248920" y="590550"/>
                    <a:pt x="252730" y="607060"/>
                    <a:pt x="271780" y="618490"/>
                  </a:cubicBezTo>
                  <a:cubicBezTo>
                    <a:pt x="298450" y="632460"/>
                    <a:pt x="334010" y="641350"/>
                    <a:pt x="381000" y="647700"/>
                  </a:cubicBezTo>
                  <a:cubicBezTo>
                    <a:pt x="459740" y="660400"/>
                    <a:pt x="645160" y="671830"/>
                    <a:pt x="706120" y="661670"/>
                  </a:cubicBezTo>
                  <a:cubicBezTo>
                    <a:pt x="731520" y="657860"/>
                    <a:pt x="739140" y="655320"/>
                    <a:pt x="756920" y="642620"/>
                  </a:cubicBezTo>
                  <a:cubicBezTo>
                    <a:pt x="784860" y="621030"/>
                    <a:pt x="825500" y="570230"/>
                    <a:pt x="844550" y="519430"/>
                  </a:cubicBezTo>
                  <a:cubicBezTo>
                    <a:pt x="867410" y="452120"/>
                    <a:pt x="885190" y="314960"/>
                    <a:pt x="859790" y="262890"/>
                  </a:cubicBezTo>
                  <a:cubicBezTo>
                    <a:pt x="843280" y="229870"/>
                    <a:pt x="808990" y="222250"/>
                    <a:pt x="773430" y="203200"/>
                  </a:cubicBezTo>
                  <a:cubicBezTo>
                    <a:pt x="726440" y="179070"/>
                    <a:pt x="641350" y="160020"/>
                    <a:pt x="598170" y="137160"/>
                  </a:cubicBezTo>
                  <a:cubicBezTo>
                    <a:pt x="571500" y="123190"/>
                    <a:pt x="560070" y="102870"/>
                    <a:pt x="535940" y="93980"/>
                  </a:cubicBezTo>
                  <a:cubicBezTo>
                    <a:pt x="506730" y="83820"/>
                    <a:pt x="467360" y="90170"/>
                    <a:pt x="434340" y="83820"/>
                  </a:cubicBezTo>
                  <a:cubicBezTo>
                    <a:pt x="402590" y="77470"/>
                    <a:pt x="359410" y="67310"/>
                    <a:pt x="344170" y="55880"/>
                  </a:cubicBezTo>
                  <a:cubicBezTo>
                    <a:pt x="336550" y="49530"/>
                    <a:pt x="332740" y="43180"/>
                    <a:pt x="332740" y="35560"/>
                  </a:cubicBezTo>
                  <a:cubicBezTo>
                    <a:pt x="332740" y="29210"/>
                    <a:pt x="336550" y="20320"/>
                    <a:pt x="342900" y="16510"/>
                  </a:cubicBezTo>
                  <a:cubicBezTo>
                    <a:pt x="347980" y="12700"/>
                    <a:pt x="358140" y="10160"/>
                    <a:pt x="364490" y="12700"/>
                  </a:cubicBezTo>
                  <a:cubicBezTo>
                    <a:pt x="370840" y="15240"/>
                    <a:pt x="379730" y="29210"/>
                    <a:pt x="379730" y="36830"/>
                  </a:cubicBezTo>
                  <a:cubicBezTo>
                    <a:pt x="379730" y="43180"/>
                    <a:pt x="374650" y="52070"/>
                    <a:pt x="368300" y="55880"/>
                  </a:cubicBezTo>
                  <a:cubicBezTo>
                    <a:pt x="361950" y="58420"/>
                    <a:pt x="345440" y="57150"/>
                    <a:pt x="340360" y="52070"/>
                  </a:cubicBezTo>
                  <a:cubicBezTo>
                    <a:pt x="335280" y="48260"/>
                    <a:pt x="331470" y="38100"/>
                    <a:pt x="332740" y="30480"/>
                  </a:cubicBezTo>
                  <a:cubicBezTo>
                    <a:pt x="335280" y="24130"/>
                    <a:pt x="344170" y="13970"/>
                    <a:pt x="354330" y="11430"/>
                  </a:cubicBezTo>
                  <a:cubicBezTo>
                    <a:pt x="372110" y="7620"/>
                    <a:pt x="407670" y="31750"/>
                    <a:pt x="436880" y="36830"/>
                  </a:cubicBezTo>
                  <a:cubicBezTo>
                    <a:pt x="467360" y="43180"/>
                    <a:pt x="504190" y="35560"/>
                    <a:pt x="532130" y="44450"/>
                  </a:cubicBezTo>
                  <a:cubicBezTo>
                    <a:pt x="561340" y="54610"/>
                    <a:pt x="577850" y="77470"/>
                    <a:pt x="609600" y="93980"/>
                  </a:cubicBezTo>
                  <a:cubicBezTo>
                    <a:pt x="657860" y="118110"/>
                    <a:pt x="749300" y="139700"/>
                    <a:pt x="801370" y="170180"/>
                  </a:cubicBezTo>
                  <a:cubicBezTo>
                    <a:pt x="842010" y="195580"/>
                    <a:pt x="882650" y="214630"/>
                    <a:pt x="900430" y="254000"/>
                  </a:cubicBezTo>
                  <a:cubicBezTo>
                    <a:pt x="922020" y="300990"/>
                    <a:pt x="902970" y="392430"/>
                    <a:pt x="897890" y="445770"/>
                  </a:cubicBezTo>
                  <a:cubicBezTo>
                    <a:pt x="894080" y="483870"/>
                    <a:pt x="892810" y="513080"/>
                    <a:pt x="878840" y="544830"/>
                  </a:cubicBezTo>
                  <a:cubicBezTo>
                    <a:pt x="863600" y="580390"/>
                    <a:pt x="831850" y="617220"/>
                    <a:pt x="806450" y="645160"/>
                  </a:cubicBezTo>
                  <a:cubicBezTo>
                    <a:pt x="786130" y="668020"/>
                    <a:pt x="760730" y="693420"/>
                    <a:pt x="740410" y="702310"/>
                  </a:cubicBezTo>
                  <a:cubicBezTo>
                    <a:pt x="727710" y="707390"/>
                    <a:pt x="722630" y="703580"/>
                    <a:pt x="706120" y="704850"/>
                  </a:cubicBezTo>
                  <a:cubicBezTo>
                    <a:pt x="660400" y="704850"/>
                    <a:pt x="523240" y="704850"/>
                    <a:pt x="448310" y="697230"/>
                  </a:cubicBezTo>
                  <a:cubicBezTo>
                    <a:pt x="389890" y="690880"/>
                    <a:pt x="330200" y="678180"/>
                    <a:pt x="293370" y="668020"/>
                  </a:cubicBezTo>
                  <a:cubicBezTo>
                    <a:pt x="271780" y="661670"/>
                    <a:pt x="256540" y="657860"/>
                    <a:pt x="242570" y="648970"/>
                  </a:cubicBezTo>
                  <a:cubicBezTo>
                    <a:pt x="232410" y="641350"/>
                    <a:pt x="231140" y="628650"/>
                    <a:pt x="217170" y="619760"/>
                  </a:cubicBezTo>
                  <a:cubicBezTo>
                    <a:pt x="193040" y="604520"/>
                    <a:pt x="129540" y="600710"/>
                    <a:pt x="95250" y="579120"/>
                  </a:cubicBezTo>
                  <a:cubicBezTo>
                    <a:pt x="62230" y="558800"/>
                    <a:pt x="25400" y="528320"/>
                    <a:pt x="11430" y="496570"/>
                  </a:cubicBezTo>
                  <a:cubicBezTo>
                    <a:pt x="0" y="468630"/>
                    <a:pt x="8890" y="435610"/>
                    <a:pt x="12700" y="401320"/>
                  </a:cubicBezTo>
                  <a:cubicBezTo>
                    <a:pt x="16510" y="359410"/>
                    <a:pt x="21590" y="311150"/>
                    <a:pt x="38100" y="261620"/>
                  </a:cubicBezTo>
                  <a:cubicBezTo>
                    <a:pt x="59690" y="199390"/>
                    <a:pt x="107950" y="102870"/>
                    <a:pt x="140970" y="60960"/>
                  </a:cubicBezTo>
                  <a:cubicBezTo>
                    <a:pt x="160020" y="38100"/>
                    <a:pt x="172720" y="22860"/>
                    <a:pt x="196850" y="13970"/>
                  </a:cubicBezTo>
                  <a:cubicBezTo>
                    <a:pt x="224790" y="2540"/>
                    <a:pt x="284480" y="0"/>
                    <a:pt x="306070" y="10160"/>
                  </a:cubicBezTo>
                  <a:cubicBezTo>
                    <a:pt x="320040" y="15240"/>
                    <a:pt x="332740" y="29210"/>
                    <a:pt x="331470" y="38100"/>
                  </a:cubicBezTo>
                  <a:cubicBezTo>
                    <a:pt x="331470" y="45720"/>
                    <a:pt x="306070" y="59690"/>
                    <a:pt x="306070" y="5969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4096703" y="2988410"/>
            <a:ext cx="651510" cy="541972"/>
            <a:chOff x="0" y="0"/>
            <a:chExt cx="868680" cy="72263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39370" y="48260"/>
              <a:ext cx="783590" cy="628650"/>
            </a:xfrm>
            <a:custGeom>
              <a:avLst/>
              <a:gdLst/>
              <a:ahLst/>
              <a:cxnLst/>
              <a:rect r="r" b="b" t="t" l="l"/>
              <a:pathLst>
                <a:path h="628650" w="783590">
                  <a:moveTo>
                    <a:pt x="356870" y="74930"/>
                  </a:moveTo>
                  <a:cubicBezTo>
                    <a:pt x="262890" y="77470"/>
                    <a:pt x="248920" y="83820"/>
                    <a:pt x="231140" y="93980"/>
                  </a:cubicBezTo>
                  <a:cubicBezTo>
                    <a:pt x="210820" y="106680"/>
                    <a:pt x="185420" y="127000"/>
                    <a:pt x="166370" y="148590"/>
                  </a:cubicBezTo>
                  <a:cubicBezTo>
                    <a:pt x="144780" y="172720"/>
                    <a:pt x="125730" y="203200"/>
                    <a:pt x="110490" y="234950"/>
                  </a:cubicBezTo>
                  <a:cubicBezTo>
                    <a:pt x="92710" y="270510"/>
                    <a:pt x="74930" y="318770"/>
                    <a:pt x="66040" y="354330"/>
                  </a:cubicBezTo>
                  <a:cubicBezTo>
                    <a:pt x="59690" y="382270"/>
                    <a:pt x="58420" y="407670"/>
                    <a:pt x="57150" y="430530"/>
                  </a:cubicBezTo>
                  <a:cubicBezTo>
                    <a:pt x="55880" y="448310"/>
                    <a:pt x="52070" y="463550"/>
                    <a:pt x="57150" y="480060"/>
                  </a:cubicBezTo>
                  <a:cubicBezTo>
                    <a:pt x="62230" y="500380"/>
                    <a:pt x="76200" y="529590"/>
                    <a:pt x="96520" y="544830"/>
                  </a:cubicBezTo>
                  <a:cubicBezTo>
                    <a:pt x="119380" y="561340"/>
                    <a:pt x="154940" y="565150"/>
                    <a:pt x="191770" y="571500"/>
                  </a:cubicBezTo>
                  <a:cubicBezTo>
                    <a:pt x="237490" y="577850"/>
                    <a:pt x="295910" y="585470"/>
                    <a:pt x="351790" y="574040"/>
                  </a:cubicBezTo>
                  <a:cubicBezTo>
                    <a:pt x="416560" y="558800"/>
                    <a:pt x="496570" y="514350"/>
                    <a:pt x="556260" y="474980"/>
                  </a:cubicBezTo>
                  <a:cubicBezTo>
                    <a:pt x="609600" y="439420"/>
                    <a:pt x="666750" y="386080"/>
                    <a:pt x="694690" y="353060"/>
                  </a:cubicBezTo>
                  <a:cubicBezTo>
                    <a:pt x="709930" y="335280"/>
                    <a:pt x="716280" y="326390"/>
                    <a:pt x="723900" y="304800"/>
                  </a:cubicBezTo>
                  <a:cubicBezTo>
                    <a:pt x="732790" y="271780"/>
                    <a:pt x="745490" y="208280"/>
                    <a:pt x="731520" y="168910"/>
                  </a:cubicBezTo>
                  <a:cubicBezTo>
                    <a:pt x="717550" y="129540"/>
                    <a:pt x="671830" y="87630"/>
                    <a:pt x="635000" y="67310"/>
                  </a:cubicBezTo>
                  <a:cubicBezTo>
                    <a:pt x="604520" y="50800"/>
                    <a:pt x="566420" y="44450"/>
                    <a:pt x="534670" y="48260"/>
                  </a:cubicBezTo>
                  <a:cubicBezTo>
                    <a:pt x="505460" y="53340"/>
                    <a:pt x="486410" y="82550"/>
                    <a:pt x="453390" y="91440"/>
                  </a:cubicBezTo>
                  <a:cubicBezTo>
                    <a:pt x="412750" y="102870"/>
                    <a:pt x="332740" y="105410"/>
                    <a:pt x="306070" y="99060"/>
                  </a:cubicBezTo>
                  <a:cubicBezTo>
                    <a:pt x="295910" y="97790"/>
                    <a:pt x="289560" y="95250"/>
                    <a:pt x="285750" y="88900"/>
                  </a:cubicBezTo>
                  <a:cubicBezTo>
                    <a:pt x="281940" y="82550"/>
                    <a:pt x="281940" y="64770"/>
                    <a:pt x="287020" y="58420"/>
                  </a:cubicBezTo>
                  <a:cubicBezTo>
                    <a:pt x="292100" y="52070"/>
                    <a:pt x="309880" y="49530"/>
                    <a:pt x="316230" y="52070"/>
                  </a:cubicBezTo>
                  <a:cubicBezTo>
                    <a:pt x="323850" y="54610"/>
                    <a:pt x="330200" y="63500"/>
                    <a:pt x="331470" y="71120"/>
                  </a:cubicBezTo>
                  <a:cubicBezTo>
                    <a:pt x="331470" y="78740"/>
                    <a:pt x="323850" y="93980"/>
                    <a:pt x="317500" y="97790"/>
                  </a:cubicBezTo>
                  <a:cubicBezTo>
                    <a:pt x="311150" y="100330"/>
                    <a:pt x="299720" y="100330"/>
                    <a:pt x="293370" y="96520"/>
                  </a:cubicBezTo>
                  <a:cubicBezTo>
                    <a:pt x="287020" y="91440"/>
                    <a:pt x="280670" y="76200"/>
                    <a:pt x="281940" y="68580"/>
                  </a:cubicBezTo>
                  <a:cubicBezTo>
                    <a:pt x="283210" y="60960"/>
                    <a:pt x="289560" y="55880"/>
                    <a:pt x="298450" y="50800"/>
                  </a:cubicBezTo>
                  <a:cubicBezTo>
                    <a:pt x="322580" y="40640"/>
                    <a:pt x="421640" y="58420"/>
                    <a:pt x="447040" y="46990"/>
                  </a:cubicBezTo>
                  <a:cubicBezTo>
                    <a:pt x="458470" y="41910"/>
                    <a:pt x="457200" y="31750"/>
                    <a:pt x="467360" y="25400"/>
                  </a:cubicBezTo>
                  <a:cubicBezTo>
                    <a:pt x="482600" y="15240"/>
                    <a:pt x="509270" y="5080"/>
                    <a:pt x="534670" y="2540"/>
                  </a:cubicBezTo>
                  <a:cubicBezTo>
                    <a:pt x="565150" y="0"/>
                    <a:pt x="603250" y="2540"/>
                    <a:pt x="637540" y="17780"/>
                  </a:cubicBezTo>
                  <a:cubicBezTo>
                    <a:pt x="679450" y="38100"/>
                    <a:pt x="740410" y="102870"/>
                    <a:pt x="762000" y="130810"/>
                  </a:cubicBezTo>
                  <a:cubicBezTo>
                    <a:pt x="772160" y="144780"/>
                    <a:pt x="774700" y="151130"/>
                    <a:pt x="778510" y="166370"/>
                  </a:cubicBezTo>
                  <a:cubicBezTo>
                    <a:pt x="783590" y="191770"/>
                    <a:pt x="779780" y="241300"/>
                    <a:pt x="774700" y="270510"/>
                  </a:cubicBezTo>
                  <a:cubicBezTo>
                    <a:pt x="770890" y="293370"/>
                    <a:pt x="767080" y="312420"/>
                    <a:pt x="758190" y="330200"/>
                  </a:cubicBezTo>
                  <a:cubicBezTo>
                    <a:pt x="749300" y="349250"/>
                    <a:pt x="740410" y="363220"/>
                    <a:pt x="723900" y="383540"/>
                  </a:cubicBezTo>
                  <a:cubicBezTo>
                    <a:pt x="692150" y="417830"/>
                    <a:pt x="632460" y="473710"/>
                    <a:pt x="575310" y="511810"/>
                  </a:cubicBezTo>
                  <a:cubicBezTo>
                    <a:pt x="511810" y="554990"/>
                    <a:pt x="406400" y="609600"/>
                    <a:pt x="353060" y="622300"/>
                  </a:cubicBezTo>
                  <a:cubicBezTo>
                    <a:pt x="326390" y="628650"/>
                    <a:pt x="313690" y="623570"/>
                    <a:pt x="288290" y="623570"/>
                  </a:cubicBezTo>
                  <a:cubicBezTo>
                    <a:pt x="251460" y="622300"/>
                    <a:pt x="196850" y="627380"/>
                    <a:pt x="157480" y="617220"/>
                  </a:cubicBezTo>
                  <a:cubicBezTo>
                    <a:pt x="119380" y="608330"/>
                    <a:pt x="80010" y="589280"/>
                    <a:pt x="54610" y="568960"/>
                  </a:cubicBezTo>
                  <a:cubicBezTo>
                    <a:pt x="35560" y="552450"/>
                    <a:pt x="20320" y="537210"/>
                    <a:pt x="11430" y="513080"/>
                  </a:cubicBezTo>
                  <a:cubicBezTo>
                    <a:pt x="0" y="477520"/>
                    <a:pt x="5080" y="417830"/>
                    <a:pt x="13970" y="370840"/>
                  </a:cubicBezTo>
                  <a:cubicBezTo>
                    <a:pt x="21590" y="322580"/>
                    <a:pt x="44450" y="269240"/>
                    <a:pt x="64770" y="226060"/>
                  </a:cubicBezTo>
                  <a:cubicBezTo>
                    <a:pt x="83820" y="185420"/>
                    <a:pt x="106680" y="146050"/>
                    <a:pt x="130810" y="115570"/>
                  </a:cubicBezTo>
                  <a:cubicBezTo>
                    <a:pt x="149860" y="90170"/>
                    <a:pt x="167640" y="67310"/>
                    <a:pt x="191770" y="52070"/>
                  </a:cubicBezTo>
                  <a:cubicBezTo>
                    <a:pt x="217170" y="36830"/>
                    <a:pt x="250190" y="30480"/>
                    <a:pt x="279400" y="26670"/>
                  </a:cubicBezTo>
                  <a:cubicBezTo>
                    <a:pt x="307340" y="21590"/>
                    <a:pt x="345440" y="16510"/>
                    <a:pt x="361950" y="25400"/>
                  </a:cubicBezTo>
                  <a:cubicBezTo>
                    <a:pt x="372110" y="31750"/>
                    <a:pt x="382270" y="44450"/>
                    <a:pt x="381000" y="53340"/>
                  </a:cubicBezTo>
                  <a:cubicBezTo>
                    <a:pt x="379730" y="60960"/>
                    <a:pt x="356870" y="74930"/>
                    <a:pt x="356870" y="7493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12957810" y="6941820"/>
            <a:ext cx="521018" cy="617220"/>
            <a:chOff x="0" y="0"/>
            <a:chExt cx="694690" cy="82296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36830" y="50800"/>
              <a:ext cx="615950" cy="723900"/>
            </a:xfrm>
            <a:custGeom>
              <a:avLst/>
              <a:gdLst/>
              <a:ahLst/>
              <a:cxnLst/>
              <a:rect r="r" b="b" t="t" l="l"/>
              <a:pathLst>
                <a:path h="723900" w="615950">
                  <a:moveTo>
                    <a:pt x="383540" y="121920"/>
                  </a:moveTo>
                  <a:cubicBezTo>
                    <a:pt x="260350" y="151130"/>
                    <a:pt x="205740" y="207010"/>
                    <a:pt x="173990" y="238760"/>
                  </a:cubicBezTo>
                  <a:cubicBezTo>
                    <a:pt x="151130" y="262890"/>
                    <a:pt x="138430" y="280670"/>
                    <a:pt x="120650" y="304800"/>
                  </a:cubicBezTo>
                  <a:cubicBezTo>
                    <a:pt x="102870" y="331470"/>
                    <a:pt x="80010" y="353060"/>
                    <a:pt x="67310" y="392430"/>
                  </a:cubicBezTo>
                  <a:cubicBezTo>
                    <a:pt x="49530" y="453390"/>
                    <a:pt x="40640" y="607060"/>
                    <a:pt x="55880" y="645160"/>
                  </a:cubicBezTo>
                  <a:cubicBezTo>
                    <a:pt x="60960" y="659130"/>
                    <a:pt x="66040" y="662940"/>
                    <a:pt x="80010" y="669290"/>
                  </a:cubicBezTo>
                  <a:cubicBezTo>
                    <a:pt x="123190" y="685800"/>
                    <a:pt x="292100" y="684530"/>
                    <a:pt x="370840" y="676910"/>
                  </a:cubicBezTo>
                  <a:cubicBezTo>
                    <a:pt x="424180" y="670560"/>
                    <a:pt x="473710" y="664210"/>
                    <a:pt x="505460" y="643890"/>
                  </a:cubicBezTo>
                  <a:cubicBezTo>
                    <a:pt x="528320" y="628650"/>
                    <a:pt x="542290" y="612140"/>
                    <a:pt x="552450" y="585470"/>
                  </a:cubicBezTo>
                  <a:cubicBezTo>
                    <a:pt x="567690" y="544830"/>
                    <a:pt x="567690" y="467360"/>
                    <a:pt x="560070" y="417830"/>
                  </a:cubicBezTo>
                  <a:cubicBezTo>
                    <a:pt x="553720" y="374650"/>
                    <a:pt x="537210" y="337820"/>
                    <a:pt x="518160" y="302260"/>
                  </a:cubicBezTo>
                  <a:cubicBezTo>
                    <a:pt x="500380" y="267970"/>
                    <a:pt x="473710" y="245110"/>
                    <a:pt x="450850" y="207010"/>
                  </a:cubicBezTo>
                  <a:cubicBezTo>
                    <a:pt x="420370" y="158750"/>
                    <a:pt x="361950" y="64770"/>
                    <a:pt x="360680" y="31750"/>
                  </a:cubicBezTo>
                  <a:cubicBezTo>
                    <a:pt x="359410" y="19050"/>
                    <a:pt x="363220" y="7620"/>
                    <a:pt x="369570" y="3810"/>
                  </a:cubicBezTo>
                  <a:cubicBezTo>
                    <a:pt x="377190" y="0"/>
                    <a:pt x="400050" y="5080"/>
                    <a:pt x="405130" y="12700"/>
                  </a:cubicBezTo>
                  <a:cubicBezTo>
                    <a:pt x="408940" y="19050"/>
                    <a:pt x="401320" y="41910"/>
                    <a:pt x="394970" y="45720"/>
                  </a:cubicBezTo>
                  <a:cubicBezTo>
                    <a:pt x="387350" y="49530"/>
                    <a:pt x="365760" y="40640"/>
                    <a:pt x="360680" y="34290"/>
                  </a:cubicBezTo>
                  <a:cubicBezTo>
                    <a:pt x="356870" y="29210"/>
                    <a:pt x="359410" y="16510"/>
                    <a:pt x="363220" y="11430"/>
                  </a:cubicBezTo>
                  <a:cubicBezTo>
                    <a:pt x="365760" y="5080"/>
                    <a:pt x="375920" y="0"/>
                    <a:pt x="382270" y="0"/>
                  </a:cubicBezTo>
                  <a:cubicBezTo>
                    <a:pt x="389890" y="0"/>
                    <a:pt x="396240" y="2540"/>
                    <a:pt x="402590" y="10160"/>
                  </a:cubicBezTo>
                  <a:cubicBezTo>
                    <a:pt x="416560" y="24130"/>
                    <a:pt x="426720" y="74930"/>
                    <a:pt x="439420" y="93980"/>
                  </a:cubicBezTo>
                  <a:cubicBezTo>
                    <a:pt x="448310" y="105410"/>
                    <a:pt x="458470" y="105410"/>
                    <a:pt x="467360" y="118110"/>
                  </a:cubicBezTo>
                  <a:cubicBezTo>
                    <a:pt x="483870" y="142240"/>
                    <a:pt x="492760" y="205740"/>
                    <a:pt x="511810" y="238760"/>
                  </a:cubicBezTo>
                  <a:cubicBezTo>
                    <a:pt x="527050" y="265430"/>
                    <a:pt x="549910" y="279400"/>
                    <a:pt x="565150" y="303530"/>
                  </a:cubicBezTo>
                  <a:cubicBezTo>
                    <a:pt x="581660" y="330200"/>
                    <a:pt x="599440" y="354330"/>
                    <a:pt x="605790" y="391160"/>
                  </a:cubicBezTo>
                  <a:cubicBezTo>
                    <a:pt x="615950" y="445770"/>
                    <a:pt x="609600" y="553720"/>
                    <a:pt x="588010" y="604520"/>
                  </a:cubicBezTo>
                  <a:cubicBezTo>
                    <a:pt x="572770" y="640080"/>
                    <a:pt x="543560" y="665480"/>
                    <a:pt x="518160" y="680720"/>
                  </a:cubicBezTo>
                  <a:cubicBezTo>
                    <a:pt x="497840" y="694690"/>
                    <a:pt x="476250" y="697230"/>
                    <a:pt x="453390" y="703580"/>
                  </a:cubicBezTo>
                  <a:cubicBezTo>
                    <a:pt x="427990" y="709930"/>
                    <a:pt x="405130" y="715010"/>
                    <a:pt x="370840" y="717550"/>
                  </a:cubicBezTo>
                  <a:cubicBezTo>
                    <a:pt x="312420" y="723900"/>
                    <a:pt x="196850" y="723900"/>
                    <a:pt x="139700" y="720090"/>
                  </a:cubicBezTo>
                  <a:cubicBezTo>
                    <a:pt x="105410" y="717550"/>
                    <a:pt x="77470" y="715010"/>
                    <a:pt x="58420" y="707390"/>
                  </a:cubicBezTo>
                  <a:cubicBezTo>
                    <a:pt x="45720" y="702310"/>
                    <a:pt x="38100" y="695960"/>
                    <a:pt x="30480" y="687070"/>
                  </a:cubicBezTo>
                  <a:cubicBezTo>
                    <a:pt x="22860" y="676910"/>
                    <a:pt x="16510" y="666750"/>
                    <a:pt x="13970" y="647700"/>
                  </a:cubicBezTo>
                  <a:cubicBezTo>
                    <a:pt x="3810" y="600710"/>
                    <a:pt x="0" y="468630"/>
                    <a:pt x="20320" y="396240"/>
                  </a:cubicBezTo>
                  <a:cubicBezTo>
                    <a:pt x="39370" y="335280"/>
                    <a:pt x="80010" y="283210"/>
                    <a:pt x="116840" y="237490"/>
                  </a:cubicBezTo>
                  <a:cubicBezTo>
                    <a:pt x="151130" y="195580"/>
                    <a:pt x="200660" y="157480"/>
                    <a:pt x="232410" y="130810"/>
                  </a:cubicBezTo>
                  <a:cubicBezTo>
                    <a:pt x="254000" y="114300"/>
                    <a:pt x="267970" y="102870"/>
                    <a:pt x="287020" y="92710"/>
                  </a:cubicBezTo>
                  <a:cubicBezTo>
                    <a:pt x="304800" y="85090"/>
                    <a:pt x="321310" y="78740"/>
                    <a:pt x="340360" y="77470"/>
                  </a:cubicBezTo>
                  <a:cubicBezTo>
                    <a:pt x="359410" y="74930"/>
                    <a:pt x="388620" y="74930"/>
                    <a:pt x="398780" y="82550"/>
                  </a:cubicBezTo>
                  <a:cubicBezTo>
                    <a:pt x="403860" y="87630"/>
                    <a:pt x="406400" y="100330"/>
                    <a:pt x="403860" y="106680"/>
                  </a:cubicBezTo>
                  <a:cubicBezTo>
                    <a:pt x="401320" y="113030"/>
                    <a:pt x="383540" y="121920"/>
                    <a:pt x="383540" y="12192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8363865" y="8639175"/>
            <a:ext cx="633412" cy="599122"/>
            <a:chOff x="0" y="0"/>
            <a:chExt cx="844550" cy="79883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40640" y="46990"/>
              <a:ext cx="762000" cy="706120"/>
            </a:xfrm>
            <a:custGeom>
              <a:avLst/>
              <a:gdLst/>
              <a:ahLst/>
              <a:cxnLst/>
              <a:rect r="r" b="b" t="t" l="l"/>
              <a:pathLst>
                <a:path h="706120" w="762000">
                  <a:moveTo>
                    <a:pt x="529590" y="74930"/>
                  </a:moveTo>
                  <a:cubicBezTo>
                    <a:pt x="462280" y="78740"/>
                    <a:pt x="435610" y="87630"/>
                    <a:pt x="400050" y="106680"/>
                  </a:cubicBezTo>
                  <a:cubicBezTo>
                    <a:pt x="334010" y="138430"/>
                    <a:pt x="195580" y="217170"/>
                    <a:pt x="139700" y="275590"/>
                  </a:cubicBezTo>
                  <a:cubicBezTo>
                    <a:pt x="102870" y="314960"/>
                    <a:pt x="83820" y="350520"/>
                    <a:pt x="68580" y="394970"/>
                  </a:cubicBezTo>
                  <a:cubicBezTo>
                    <a:pt x="53340" y="441960"/>
                    <a:pt x="53340" y="502920"/>
                    <a:pt x="53340" y="548640"/>
                  </a:cubicBezTo>
                  <a:cubicBezTo>
                    <a:pt x="53340" y="582930"/>
                    <a:pt x="39370" y="621030"/>
                    <a:pt x="62230" y="642620"/>
                  </a:cubicBezTo>
                  <a:cubicBezTo>
                    <a:pt x="109220" y="687070"/>
                    <a:pt x="351790" y="684530"/>
                    <a:pt x="455930" y="651510"/>
                  </a:cubicBezTo>
                  <a:cubicBezTo>
                    <a:pt x="537210" y="627380"/>
                    <a:pt x="609600" y="567690"/>
                    <a:pt x="650240" y="514350"/>
                  </a:cubicBezTo>
                  <a:cubicBezTo>
                    <a:pt x="680720" y="471170"/>
                    <a:pt x="687070" y="421640"/>
                    <a:pt x="695960" y="372110"/>
                  </a:cubicBezTo>
                  <a:cubicBezTo>
                    <a:pt x="707390" y="317500"/>
                    <a:pt x="715010" y="240030"/>
                    <a:pt x="707390" y="198120"/>
                  </a:cubicBezTo>
                  <a:cubicBezTo>
                    <a:pt x="701040" y="170180"/>
                    <a:pt x="694690" y="154940"/>
                    <a:pt x="676910" y="135890"/>
                  </a:cubicBezTo>
                  <a:cubicBezTo>
                    <a:pt x="651510" y="107950"/>
                    <a:pt x="593090" y="73660"/>
                    <a:pt x="557530" y="59690"/>
                  </a:cubicBezTo>
                  <a:cubicBezTo>
                    <a:pt x="532130" y="49530"/>
                    <a:pt x="499110" y="54610"/>
                    <a:pt x="487680" y="44450"/>
                  </a:cubicBezTo>
                  <a:cubicBezTo>
                    <a:pt x="481330" y="39370"/>
                    <a:pt x="480060" y="29210"/>
                    <a:pt x="481330" y="22860"/>
                  </a:cubicBezTo>
                  <a:cubicBezTo>
                    <a:pt x="482600" y="16510"/>
                    <a:pt x="488950" y="7620"/>
                    <a:pt x="495300" y="5080"/>
                  </a:cubicBezTo>
                  <a:cubicBezTo>
                    <a:pt x="501650" y="2540"/>
                    <a:pt x="513080" y="2540"/>
                    <a:pt x="518160" y="6350"/>
                  </a:cubicBezTo>
                  <a:cubicBezTo>
                    <a:pt x="524510" y="11430"/>
                    <a:pt x="529590" y="26670"/>
                    <a:pt x="528320" y="34290"/>
                  </a:cubicBezTo>
                  <a:cubicBezTo>
                    <a:pt x="527050" y="40640"/>
                    <a:pt x="519430" y="49530"/>
                    <a:pt x="511810" y="50800"/>
                  </a:cubicBezTo>
                  <a:cubicBezTo>
                    <a:pt x="504190" y="52070"/>
                    <a:pt x="488950" y="46990"/>
                    <a:pt x="485140" y="40640"/>
                  </a:cubicBezTo>
                  <a:cubicBezTo>
                    <a:pt x="480060" y="35560"/>
                    <a:pt x="480060" y="24130"/>
                    <a:pt x="482600" y="17780"/>
                  </a:cubicBezTo>
                  <a:cubicBezTo>
                    <a:pt x="485140" y="11430"/>
                    <a:pt x="492760" y="6350"/>
                    <a:pt x="500380" y="3810"/>
                  </a:cubicBezTo>
                  <a:cubicBezTo>
                    <a:pt x="513080" y="0"/>
                    <a:pt x="534670" y="3810"/>
                    <a:pt x="554990" y="10160"/>
                  </a:cubicBezTo>
                  <a:cubicBezTo>
                    <a:pt x="586740" y="20320"/>
                    <a:pt x="641350" y="58420"/>
                    <a:pt x="669290" y="77470"/>
                  </a:cubicBezTo>
                  <a:cubicBezTo>
                    <a:pt x="687070" y="87630"/>
                    <a:pt x="699770" y="92710"/>
                    <a:pt x="712470" y="105410"/>
                  </a:cubicBezTo>
                  <a:cubicBezTo>
                    <a:pt x="727710" y="121920"/>
                    <a:pt x="744220" y="142240"/>
                    <a:pt x="751840" y="170180"/>
                  </a:cubicBezTo>
                  <a:cubicBezTo>
                    <a:pt x="762000" y="212090"/>
                    <a:pt x="751840" y="284480"/>
                    <a:pt x="744220" y="339090"/>
                  </a:cubicBezTo>
                  <a:cubicBezTo>
                    <a:pt x="737870" y="389890"/>
                    <a:pt x="722630" y="454660"/>
                    <a:pt x="711200" y="487680"/>
                  </a:cubicBezTo>
                  <a:cubicBezTo>
                    <a:pt x="704850" y="505460"/>
                    <a:pt x="703580" y="511810"/>
                    <a:pt x="692150" y="527050"/>
                  </a:cubicBezTo>
                  <a:cubicBezTo>
                    <a:pt x="661670" y="563880"/>
                    <a:pt x="535940" y="657860"/>
                    <a:pt x="495300" y="681990"/>
                  </a:cubicBezTo>
                  <a:cubicBezTo>
                    <a:pt x="478790" y="692150"/>
                    <a:pt x="474980" y="694690"/>
                    <a:pt x="458470" y="698500"/>
                  </a:cubicBezTo>
                  <a:cubicBezTo>
                    <a:pt x="421640" y="706120"/>
                    <a:pt x="345440" y="701040"/>
                    <a:pt x="287020" y="699770"/>
                  </a:cubicBezTo>
                  <a:cubicBezTo>
                    <a:pt x="227330" y="699770"/>
                    <a:pt x="153670" y="702310"/>
                    <a:pt x="106680" y="694690"/>
                  </a:cubicBezTo>
                  <a:cubicBezTo>
                    <a:pt x="74930" y="689610"/>
                    <a:pt x="45720" y="684530"/>
                    <a:pt x="29210" y="670560"/>
                  </a:cubicBezTo>
                  <a:cubicBezTo>
                    <a:pt x="17780" y="660400"/>
                    <a:pt x="13970" y="651510"/>
                    <a:pt x="10160" y="632460"/>
                  </a:cubicBezTo>
                  <a:cubicBezTo>
                    <a:pt x="0" y="585470"/>
                    <a:pt x="7620" y="447040"/>
                    <a:pt x="29210" y="378460"/>
                  </a:cubicBezTo>
                  <a:cubicBezTo>
                    <a:pt x="46990" y="323850"/>
                    <a:pt x="68580" y="287020"/>
                    <a:pt x="110490" y="243840"/>
                  </a:cubicBezTo>
                  <a:cubicBezTo>
                    <a:pt x="171450" y="182880"/>
                    <a:pt x="312420" y="102870"/>
                    <a:pt x="383540" y="68580"/>
                  </a:cubicBezTo>
                  <a:cubicBezTo>
                    <a:pt x="424180" y="46990"/>
                    <a:pt x="459740" y="35560"/>
                    <a:pt x="486410" y="30480"/>
                  </a:cubicBezTo>
                  <a:cubicBezTo>
                    <a:pt x="504190" y="26670"/>
                    <a:pt x="518160" y="25400"/>
                    <a:pt x="529590" y="30480"/>
                  </a:cubicBezTo>
                  <a:cubicBezTo>
                    <a:pt x="539750" y="34290"/>
                    <a:pt x="552450" y="46990"/>
                    <a:pt x="552450" y="54610"/>
                  </a:cubicBezTo>
                  <a:cubicBezTo>
                    <a:pt x="551180" y="62230"/>
                    <a:pt x="529590" y="74930"/>
                    <a:pt x="529590" y="7493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7467371" y="5957065"/>
            <a:ext cx="818198" cy="765810"/>
            <a:chOff x="0" y="0"/>
            <a:chExt cx="1090930" cy="102108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38100" y="36830"/>
              <a:ext cx="1004570" cy="944880"/>
            </a:xfrm>
            <a:custGeom>
              <a:avLst/>
              <a:gdLst/>
              <a:ahLst/>
              <a:cxnLst/>
              <a:rect r="r" b="b" t="t" l="l"/>
              <a:pathLst>
                <a:path h="944880" w="1004570">
                  <a:moveTo>
                    <a:pt x="506730" y="59690"/>
                  </a:moveTo>
                  <a:cubicBezTo>
                    <a:pt x="360680" y="68580"/>
                    <a:pt x="327660" y="92710"/>
                    <a:pt x="292100" y="124460"/>
                  </a:cubicBezTo>
                  <a:cubicBezTo>
                    <a:pt x="243840" y="166370"/>
                    <a:pt x="185420" y="240030"/>
                    <a:pt x="146050" y="300990"/>
                  </a:cubicBezTo>
                  <a:cubicBezTo>
                    <a:pt x="111760" y="355600"/>
                    <a:pt x="81280" y="411480"/>
                    <a:pt x="66040" y="471170"/>
                  </a:cubicBezTo>
                  <a:cubicBezTo>
                    <a:pt x="50800" y="532130"/>
                    <a:pt x="44450" y="614680"/>
                    <a:pt x="55880" y="661670"/>
                  </a:cubicBezTo>
                  <a:cubicBezTo>
                    <a:pt x="63500" y="693420"/>
                    <a:pt x="82550" y="715010"/>
                    <a:pt x="99060" y="736600"/>
                  </a:cubicBezTo>
                  <a:cubicBezTo>
                    <a:pt x="113030" y="754380"/>
                    <a:pt x="128270" y="773430"/>
                    <a:pt x="144780" y="783590"/>
                  </a:cubicBezTo>
                  <a:cubicBezTo>
                    <a:pt x="160020" y="793750"/>
                    <a:pt x="177800" y="792480"/>
                    <a:pt x="193040" y="802640"/>
                  </a:cubicBezTo>
                  <a:cubicBezTo>
                    <a:pt x="208280" y="814070"/>
                    <a:pt x="213360" y="838200"/>
                    <a:pt x="232410" y="850900"/>
                  </a:cubicBezTo>
                  <a:cubicBezTo>
                    <a:pt x="256540" y="867410"/>
                    <a:pt x="293370" y="876300"/>
                    <a:pt x="334010" y="882650"/>
                  </a:cubicBezTo>
                  <a:cubicBezTo>
                    <a:pt x="391160" y="892810"/>
                    <a:pt x="497840" y="889000"/>
                    <a:pt x="547370" y="889000"/>
                  </a:cubicBezTo>
                  <a:cubicBezTo>
                    <a:pt x="574040" y="889000"/>
                    <a:pt x="588010" y="892810"/>
                    <a:pt x="610870" y="889000"/>
                  </a:cubicBezTo>
                  <a:cubicBezTo>
                    <a:pt x="637540" y="882650"/>
                    <a:pt x="668020" y="872490"/>
                    <a:pt x="698500" y="849630"/>
                  </a:cubicBezTo>
                  <a:cubicBezTo>
                    <a:pt x="748030" y="815340"/>
                    <a:pt x="819150" y="742950"/>
                    <a:pt x="861060" y="676910"/>
                  </a:cubicBezTo>
                  <a:cubicBezTo>
                    <a:pt x="902970" y="612140"/>
                    <a:pt x="938530" y="527050"/>
                    <a:pt x="953770" y="458470"/>
                  </a:cubicBezTo>
                  <a:cubicBezTo>
                    <a:pt x="966470" y="401320"/>
                    <a:pt x="972820" y="340360"/>
                    <a:pt x="958850" y="294640"/>
                  </a:cubicBezTo>
                  <a:cubicBezTo>
                    <a:pt x="948690" y="254000"/>
                    <a:pt x="915670" y="217170"/>
                    <a:pt x="891540" y="191770"/>
                  </a:cubicBezTo>
                  <a:cubicBezTo>
                    <a:pt x="873760" y="171450"/>
                    <a:pt x="859790" y="162560"/>
                    <a:pt x="833120" y="147320"/>
                  </a:cubicBezTo>
                  <a:cubicBezTo>
                    <a:pt x="787400" y="121920"/>
                    <a:pt x="703580" y="85090"/>
                    <a:pt x="636270" y="71120"/>
                  </a:cubicBezTo>
                  <a:cubicBezTo>
                    <a:pt x="567690" y="57150"/>
                    <a:pt x="454660" y="80010"/>
                    <a:pt x="424180" y="62230"/>
                  </a:cubicBezTo>
                  <a:cubicBezTo>
                    <a:pt x="412750" y="55880"/>
                    <a:pt x="406400" y="45720"/>
                    <a:pt x="406400" y="36830"/>
                  </a:cubicBezTo>
                  <a:cubicBezTo>
                    <a:pt x="406400" y="30480"/>
                    <a:pt x="412750" y="20320"/>
                    <a:pt x="419100" y="16510"/>
                  </a:cubicBezTo>
                  <a:cubicBezTo>
                    <a:pt x="425450" y="12700"/>
                    <a:pt x="436880" y="12700"/>
                    <a:pt x="443230" y="15240"/>
                  </a:cubicBezTo>
                  <a:cubicBezTo>
                    <a:pt x="449580" y="17780"/>
                    <a:pt x="455930" y="27940"/>
                    <a:pt x="457200" y="34290"/>
                  </a:cubicBezTo>
                  <a:cubicBezTo>
                    <a:pt x="458470" y="41910"/>
                    <a:pt x="454660" y="52070"/>
                    <a:pt x="449580" y="57150"/>
                  </a:cubicBezTo>
                  <a:cubicBezTo>
                    <a:pt x="444500" y="62230"/>
                    <a:pt x="433070" y="66040"/>
                    <a:pt x="426720" y="63500"/>
                  </a:cubicBezTo>
                  <a:cubicBezTo>
                    <a:pt x="419100" y="60960"/>
                    <a:pt x="407670" y="48260"/>
                    <a:pt x="406400" y="39370"/>
                  </a:cubicBezTo>
                  <a:cubicBezTo>
                    <a:pt x="406400" y="31750"/>
                    <a:pt x="412750" y="20320"/>
                    <a:pt x="424180" y="13970"/>
                  </a:cubicBezTo>
                  <a:cubicBezTo>
                    <a:pt x="450850" y="0"/>
                    <a:pt x="538480" y="3810"/>
                    <a:pt x="603250" y="15240"/>
                  </a:cubicBezTo>
                  <a:cubicBezTo>
                    <a:pt x="683260" y="30480"/>
                    <a:pt x="797560" y="66040"/>
                    <a:pt x="863600" y="111760"/>
                  </a:cubicBezTo>
                  <a:cubicBezTo>
                    <a:pt x="918210" y="149860"/>
                    <a:pt x="963930" y="217170"/>
                    <a:pt x="984250" y="251460"/>
                  </a:cubicBezTo>
                  <a:cubicBezTo>
                    <a:pt x="994410" y="267970"/>
                    <a:pt x="998220" y="276860"/>
                    <a:pt x="1000760" y="293370"/>
                  </a:cubicBezTo>
                  <a:cubicBezTo>
                    <a:pt x="1004570" y="313690"/>
                    <a:pt x="1002030" y="339090"/>
                    <a:pt x="999490" y="367030"/>
                  </a:cubicBezTo>
                  <a:cubicBezTo>
                    <a:pt x="996950" y="406400"/>
                    <a:pt x="994410" y="458470"/>
                    <a:pt x="980440" y="508000"/>
                  </a:cubicBezTo>
                  <a:cubicBezTo>
                    <a:pt x="962660" y="568960"/>
                    <a:pt x="925830" y="654050"/>
                    <a:pt x="892810" y="706120"/>
                  </a:cubicBezTo>
                  <a:cubicBezTo>
                    <a:pt x="866140" y="745490"/>
                    <a:pt x="834390" y="769620"/>
                    <a:pt x="805180" y="800100"/>
                  </a:cubicBezTo>
                  <a:cubicBezTo>
                    <a:pt x="775970" y="830580"/>
                    <a:pt x="748030" y="867410"/>
                    <a:pt x="717550" y="890270"/>
                  </a:cubicBezTo>
                  <a:cubicBezTo>
                    <a:pt x="692150" y="909320"/>
                    <a:pt x="671830" y="924560"/>
                    <a:pt x="638810" y="933450"/>
                  </a:cubicBezTo>
                  <a:cubicBezTo>
                    <a:pt x="593090" y="944880"/>
                    <a:pt x="514350" y="934720"/>
                    <a:pt x="458470" y="933450"/>
                  </a:cubicBezTo>
                  <a:cubicBezTo>
                    <a:pt x="410210" y="932180"/>
                    <a:pt x="368300" y="935990"/>
                    <a:pt x="325120" y="927100"/>
                  </a:cubicBezTo>
                  <a:cubicBezTo>
                    <a:pt x="281940" y="919480"/>
                    <a:pt x="228600" y="904240"/>
                    <a:pt x="201930" y="886460"/>
                  </a:cubicBezTo>
                  <a:cubicBezTo>
                    <a:pt x="185420" y="873760"/>
                    <a:pt x="184150" y="857250"/>
                    <a:pt x="168910" y="843280"/>
                  </a:cubicBezTo>
                  <a:cubicBezTo>
                    <a:pt x="147320" y="822960"/>
                    <a:pt x="102870" y="808990"/>
                    <a:pt x="77470" y="783590"/>
                  </a:cubicBezTo>
                  <a:cubicBezTo>
                    <a:pt x="50800" y="759460"/>
                    <a:pt x="25400" y="731520"/>
                    <a:pt x="13970" y="695960"/>
                  </a:cubicBezTo>
                  <a:cubicBezTo>
                    <a:pt x="0" y="654050"/>
                    <a:pt x="8890" y="586740"/>
                    <a:pt x="12700" y="542290"/>
                  </a:cubicBezTo>
                  <a:cubicBezTo>
                    <a:pt x="16510" y="508000"/>
                    <a:pt x="20320" y="485140"/>
                    <a:pt x="31750" y="450850"/>
                  </a:cubicBezTo>
                  <a:cubicBezTo>
                    <a:pt x="48260" y="401320"/>
                    <a:pt x="80010" y="332740"/>
                    <a:pt x="118110" y="275590"/>
                  </a:cubicBezTo>
                  <a:cubicBezTo>
                    <a:pt x="158750" y="212090"/>
                    <a:pt x="217170" y="135890"/>
                    <a:pt x="269240" y="91440"/>
                  </a:cubicBezTo>
                  <a:cubicBezTo>
                    <a:pt x="311150" y="57150"/>
                    <a:pt x="353060" y="30480"/>
                    <a:pt x="394970" y="19050"/>
                  </a:cubicBezTo>
                  <a:cubicBezTo>
                    <a:pt x="433070" y="8890"/>
                    <a:pt x="491490" y="7620"/>
                    <a:pt x="511810" y="17780"/>
                  </a:cubicBezTo>
                  <a:cubicBezTo>
                    <a:pt x="521970" y="22860"/>
                    <a:pt x="528320" y="34290"/>
                    <a:pt x="528320" y="40640"/>
                  </a:cubicBezTo>
                  <a:cubicBezTo>
                    <a:pt x="527050" y="48260"/>
                    <a:pt x="506730" y="59690"/>
                    <a:pt x="506730" y="5969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4656772" y="8824912"/>
            <a:ext cx="4582478" cy="226695"/>
            <a:chOff x="0" y="0"/>
            <a:chExt cx="6109970" cy="30226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49530" y="38100"/>
              <a:ext cx="6009640" cy="240030"/>
            </a:xfrm>
            <a:custGeom>
              <a:avLst/>
              <a:gdLst/>
              <a:ahLst/>
              <a:cxnLst/>
              <a:rect r="r" b="b" t="t" l="l"/>
              <a:pathLst>
                <a:path h="240030" w="6009640">
                  <a:moveTo>
                    <a:pt x="26670" y="162560"/>
                  </a:moveTo>
                  <a:cubicBezTo>
                    <a:pt x="735330" y="157480"/>
                    <a:pt x="735330" y="146050"/>
                    <a:pt x="777240" y="139700"/>
                  </a:cubicBezTo>
                  <a:cubicBezTo>
                    <a:pt x="887730" y="123190"/>
                    <a:pt x="1177290" y="128270"/>
                    <a:pt x="1390650" y="113030"/>
                  </a:cubicBezTo>
                  <a:cubicBezTo>
                    <a:pt x="1623060" y="96520"/>
                    <a:pt x="1896110" y="52070"/>
                    <a:pt x="2118360" y="40640"/>
                  </a:cubicBezTo>
                  <a:cubicBezTo>
                    <a:pt x="2307590" y="30480"/>
                    <a:pt x="2512060" y="46990"/>
                    <a:pt x="2642870" y="38100"/>
                  </a:cubicBezTo>
                  <a:cubicBezTo>
                    <a:pt x="2721610" y="33020"/>
                    <a:pt x="2744470" y="20320"/>
                    <a:pt x="2833370" y="15240"/>
                  </a:cubicBezTo>
                  <a:cubicBezTo>
                    <a:pt x="3035300" y="2540"/>
                    <a:pt x="3643630" y="0"/>
                    <a:pt x="3835400" y="12700"/>
                  </a:cubicBezTo>
                  <a:cubicBezTo>
                    <a:pt x="3912870" y="19050"/>
                    <a:pt x="3925570" y="30480"/>
                    <a:pt x="3999230" y="36830"/>
                  </a:cubicBezTo>
                  <a:cubicBezTo>
                    <a:pt x="4144010" y="46990"/>
                    <a:pt x="4486910" y="22860"/>
                    <a:pt x="4653280" y="38100"/>
                  </a:cubicBezTo>
                  <a:cubicBezTo>
                    <a:pt x="4757420" y="46990"/>
                    <a:pt x="4808220" y="73660"/>
                    <a:pt x="4904740" y="83820"/>
                  </a:cubicBezTo>
                  <a:cubicBezTo>
                    <a:pt x="5034280" y="95250"/>
                    <a:pt x="5265420" y="76200"/>
                    <a:pt x="5356860" y="87630"/>
                  </a:cubicBezTo>
                  <a:cubicBezTo>
                    <a:pt x="5397500" y="93980"/>
                    <a:pt x="5401310" y="105410"/>
                    <a:pt x="5443220" y="110490"/>
                  </a:cubicBezTo>
                  <a:cubicBezTo>
                    <a:pt x="5546090" y="124460"/>
                    <a:pt x="5924550" y="97790"/>
                    <a:pt x="5982970" y="113030"/>
                  </a:cubicBezTo>
                  <a:cubicBezTo>
                    <a:pt x="5995670" y="115570"/>
                    <a:pt x="6000750" y="118110"/>
                    <a:pt x="6004560" y="124460"/>
                  </a:cubicBezTo>
                  <a:cubicBezTo>
                    <a:pt x="6008370" y="129540"/>
                    <a:pt x="6009640" y="140970"/>
                    <a:pt x="6007100" y="147320"/>
                  </a:cubicBezTo>
                  <a:cubicBezTo>
                    <a:pt x="6004560" y="153670"/>
                    <a:pt x="5995670" y="161290"/>
                    <a:pt x="5989320" y="162560"/>
                  </a:cubicBezTo>
                  <a:cubicBezTo>
                    <a:pt x="5981700" y="165100"/>
                    <a:pt x="5971540" y="161290"/>
                    <a:pt x="5966460" y="156210"/>
                  </a:cubicBezTo>
                  <a:cubicBezTo>
                    <a:pt x="5961380" y="152400"/>
                    <a:pt x="5957570" y="140970"/>
                    <a:pt x="5958840" y="134620"/>
                  </a:cubicBezTo>
                  <a:cubicBezTo>
                    <a:pt x="5960110" y="127000"/>
                    <a:pt x="5966460" y="118110"/>
                    <a:pt x="5972810" y="115570"/>
                  </a:cubicBezTo>
                  <a:cubicBezTo>
                    <a:pt x="5979160" y="111760"/>
                    <a:pt x="5990590" y="113030"/>
                    <a:pt x="5996940" y="116840"/>
                  </a:cubicBezTo>
                  <a:cubicBezTo>
                    <a:pt x="6002020" y="120650"/>
                    <a:pt x="6009640" y="129540"/>
                    <a:pt x="6008370" y="137160"/>
                  </a:cubicBezTo>
                  <a:cubicBezTo>
                    <a:pt x="6008370" y="146050"/>
                    <a:pt x="5999480" y="156210"/>
                    <a:pt x="5982970" y="163830"/>
                  </a:cubicBezTo>
                  <a:cubicBezTo>
                    <a:pt x="5920740" y="190500"/>
                    <a:pt x="5539740" y="175260"/>
                    <a:pt x="5438140" y="161290"/>
                  </a:cubicBezTo>
                  <a:cubicBezTo>
                    <a:pt x="5397500" y="156210"/>
                    <a:pt x="5394960" y="144780"/>
                    <a:pt x="5354320" y="138430"/>
                  </a:cubicBezTo>
                  <a:cubicBezTo>
                    <a:pt x="5264150" y="125730"/>
                    <a:pt x="5026660" y="146050"/>
                    <a:pt x="4898390" y="133350"/>
                  </a:cubicBezTo>
                  <a:cubicBezTo>
                    <a:pt x="4803140" y="124460"/>
                    <a:pt x="4754880" y="97790"/>
                    <a:pt x="4653280" y="88900"/>
                  </a:cubicBezTo>
                  <a:cubicBezTo>
                    <a:pt x="4486910" y="73660"/>
                    <a:pt x="4131310" y="99060"/>
                    <a:pt x="3996690" y="86360"/>
                  </a:cubicBezTo>
                  <a:cubicBezTo>
                    <a:pt x="3935730" y="81280"/>
                    <a:pt x="3930650" y="69850"/>
                    <a:pt x="3865880" y="63500"/>
                  </a:cubicBezTo>
                  <a:cubicBezTo>
                    <a:pt x="3686810" y="48260"/>
                    <a:pt x="3041650" y="53340"/>
                    <a:pt x="2834640" y="66040"/>
                  </a:cubicBezTo>
                  <a:cubicBezTo>
                    <a:pt x="2745740" y="71120"/>
                    <a:pt x="2724150" y="83820"/>
                    <a:pt x="2642870" y="88900"/>
                  </a:cubicBezTo>
                  <a:cubicBezTo>
                    <a:pt x="2500630" y="97790"/>
                    <a:pt x="2256790" y="82550"/>
                    <a:pt x="2054860" y="93980"/>
                  </a:cubicBezTo>
                  <a:cubicBezTo>
                    <a:pt x="1840230" y="106680"/>
                    <a:pt x="1607820" y="148590"/>
                    <a:pt x="1390650" y="163830"/>
                  </a:cubicBezTo>
                  <a:cubicBezTo>
                    <a:pt x="1183640" y="179070"/>
                    <a:pt x="892810" y="173990"/>
                    <a:pt x="782320" y="190500"/>
                  </a:cubicBezTo>
                  <a:cubicBezTo>
                    <a:pt x="739140" y="196850"/>
                    <a:pt x="737870" y="208280"/>
                    <a:pt x="694690" y="213360"/>
                  </a:cubicBezTo>
                  <a:cubicBezTo>
                    <a:pt x="576580" y="228600"/>
                    <a:pt x="97790" y="240030"/>
                    <a:pt x="26670" y="213360"/>
                  </a:cubicBezTo>
                  <a:cubicBezTo>
                    <a:pt x="10160" y="207010"/>
                    <a:pt x="1270" y="199390"/>
                    <a:pt x="1270" y="191770"/>
                  </a:cubicBezTo>
                  <a:cubicBezTo>
                    <a:pt x="0" y="182880"/>
                    <a:pt x="26670" y="162560"/>
                    <a:pt x="26670" y="1625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" id="62"/>
          <p:cNvGrpSpPr/>
          <p:nvPr/>
        </p:nvGrpSpPr>
        <p:grpSpPr>
          <a:xfrm rot="0">
            <a:off x="5002256" y="8504396"/>
            <a:ext cx="198120" cy="867727"/>
            <a:chOff x="0" y="0"/>
            <a:chExt cx="264160" cy="115697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41910" y="45720"/>
              <a:ext cx="171450" cy="1062990"/>
            </a:xfrm>
            <a:custGeom>
              <a:avLst/>
              <a:gdLst/>
              <a:ahLst/>
              <a:cxnLst/>
              <a:rect r="r" b="b" t="t" l="l"/>
              <a:pathLst>
                <a:path h="1062990" w="171450">
                  <a:moveTo>
                    <a:pt x="171450" y="31750"/>
                  </a:moveTo>
                  <a:cubicBezTo>
                    <a:pt x="120650" y="210820"/>
                    <a:pt x="77470" y="669290"/>
                    <a:pt x="66040" y="828040"/>
                  </a:cubicBezTo>
                  <a:cubicBezTo>
                    <a:pt x="60960" y="904240"/>
                    <a:pt x="54610" y="960120"/>
                    <a:pt x="59690" y="996950"/>
                  </a:cubicBezTo>
                  <a:cubicBezTo>
                    <a:pt x="63500" y="1017270"/>
                    <a:pt x="77470" y="1029970"/>
                    <a:pt x="74930" y="1041400"/>
                  </a:cubicBezTo>
                  <a:cubicBezTo>
                    <a:pt x="73660" y="1049020"/>
                    <a:pt x="67310" y="1056640"/>
                    <a:pt x="59690" y="1059180"/>
                  </a:cubicBezTo>
                  <a:cubicBezTo>
                    <a:pt x="53340" y="1061720"/>
                    <a:pt x="41910" y="1061720"/>
                    <a:pt x="36830" y="1056640"/>
                  </a:cubicBezTo>
                  <a:cubicBezTo>
                    <a:pt x="30480" y="1051560"/>
                    <a:pt x="26670" y="1028700"/>
                    <a:pt x="30480" y="1021080"/>
                  </a:cubicBezTo>
                  <a:cubicBezTo>
                    <a:pt x="33020" y="1014730"/>
                    <a:pt x="44450" y="1009650"/>
                    <a:pt x="52070" y="1010920"/>
                  </a:cubicBezTo>
                  <a:cubicBezTo>
                    <a:pt x="58420" y="1010920"/>
                    <a:pt x="68580" y="1016000"/>
                    <a:pt x="72390" y="1022350"/>
                  </a:cubicBezTo>
                  <a:cubicBezTo>
                    <a:pt x="76200" y="1029970"/>
                    <a:pt x="74930" y="1046480"/>
                    <a:pt x="69850" y="1052830"/>
                  </a:cubicBezTo>
                  <a:cubicBezTo>
                    <a:pt x="63500" y="1059180"/>
                    <a:pt x="48260" y="1062990"/>
                    <a:pt x="39370" y="1057910"/>
                  </a:cubicBezTo>
                  <a:cubicBezTo>
                    <a:pt x="25400" y="1051560"/>
                    <a:pt x="15240" y="1023620"/>
                    <a:pt x="8890" y="996950"/>
                  </a:cubicBezTo>
                  <a:cubicBezTo>
                    <a:pt x="0" y="953770"/>
                    <a:pt x="10160" y="900430"/>
                    <a:pt x="15240" y="822960"/>
                  </a:cubicBezTo>
                  <a:cubicBezTo>
                    <a:pt x="26670" y="668020"/>
                    <a:pt x="66040" y="255270"/>
                    <a:pt x="93980" y="121920"/>
                  </a:cubicBezTo>
                  <a:cubicBezTo>
                    <a:pt x="105410" y="67310"/>
                    <a:pt x="110490" y="24130"/>
                    <a:pt x="128270" y="8890"/>
                  </a:cubicBezTo>
                  <a:cubicBezTo>
                    <a:pt x="137160" y="1270"/>
                    <a:pt x="153670" y="0"/>
                    <a:pt x="161290" y="5080"/>
                  </a:cubicBezTo>
                  <a:cubicBezTo>
                    <a:pt x="167640" y="8890"/>
                    <a:pt x="171450" y="31750"/>
                    <a:pt x="171450" y="317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5247155" y="8586311"/>
            <a:ext cx="139065" cy="703898"/>
            <a:chOff x="0" y="0"/>
            <a:chExt cx="185420" cy="93853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17780" y="50800"/>
              <a:ext cx="120650" cy="838200"/>
            </a:xfrm>
            <a:custGeom>
              <a:avLst/>
              <a:gdLst/>
              <a:ahLst/>
              <a:cxnLst/>
              <a:rect r="r" b="b" t="t" l="l"/>
              <a:pathLst>
                <a:path h="838200" w="120650">
                  <a:moveTo>
                    <a:pt x="83820" y="25400"/>
                  </a:moveTo>
                  <a:cubicBezTo>
                    <a:pt x="90170" y="760730"/>
                    <a:pt x="120650" y="793750"/>
                    <a:pt x="115570" y="814070"/>
                  </a:cubicBezTo>
                  <a:cubicBezTo>
                    <a:pt x="111760" y="825500"/>
                    <a:pt x="101600" y="835660"/>
                    <a:pt x="92710" y="835660"/>
                  </a:cubicBezTo>
                  <a:cubicBezTo>
                    <a:pt x="85090" y="836930"/>
                    <a:pt x="64770" y="821690"/>
                    <a:pt x="64770" y="812800"/>
                  </a:cubicBezTo>
                  <a:cubicBezTo>
                    <a:pt x="63500" y="805180"/>
                    <a:pt x="81280" y="786130"/>
                    <a:pt x="88900" y="786130"/>
                  </a:cubicBezTo>
                  <a:cubicBezTo>
                    <a:pt x="97790" y="786130"/>
                    <a:pt x="115570" y="803910"/>
                    <a:pt x="115570" y="811530"/>
                  </a:cubicBezTo>
                  <a:cubicBezTo>
                    <a:pt x="115570" y="820420"/>
                    <a:pt x="96520" y="838200"/>
                    <a:pt x="87630" y="836930"/>
                  </a:cubicBezTo>
                  <a:cubicBezTo>
                    <a:pt x="74930" y="834390"/>
                    <a:pt x="57150" y="798830"/>
                    <a:pt x="46990" y="777240"/>
                  </a:cubicBezTo>
                  <a:cubicBezTo>
                    <a:pt x="38100" y="756920"/>
                    <a:pt x="36830" y="745490"/>
                    <a:pt x="33020" y="711200"/>
                  </a:cubicBezTo>
                  <a:cubicBezTo>
                    <a:pt x="20320" y="603250"/>
                    <a:pt x="0" y="97790"/>
                    <a:pt x="33020" y="25400"/>
                  </a:cubicBezTo>
                  <a:cubicBezTo>
                    <a:pt x="40640" y="8890"/>
                    <a:pt x="52070" y="0"/>
                    <a:pt x="60960" y="0"/>
                  </a:cubicBezTo>
                  <a:cubicBezTo>
                    <a:pt x="68580" y="1270"/>
                    <a:pt x="83820" y="25400"/>
                    <a:pt x="83820" y="254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8919210" y="8576310"/>
            <a:ext cx="326708" cy="378142"/>
            <a:chOff x="0" y="0"/>
            <a:chExt cx="435610" cy="50419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46990" y="49530"/>
              <a:ext cx="341630" cy="407670"/>
            </a:xfrm>
            <a:custGeom>
              <a:avLst/>
              <a:gdLst/>
              <a:ahLst/>
              <a:cxnLst/>
              <a:rect r="r" b="b" t="t" l="l"/>
              <a:pathLst>
                <a:path h="407670" w="341630">
                  <a:moveTo>
                    <a:pt x="3810" y="364490"/>
                  </a:moveTo>
                  <a:cubicBezTo>
                    <a:pt x="191770" y="116840"/>
                    <a:pt x="210820" y="109220"/>
                    <a:pt x="222250" y="92710"/>
                  </a:cubicBezTo>
                  <a:cubicBezTo>
                    <a:pt x="233680" y="78740"/>
                    <a:pt x="232410" y="60960"/>
                    <a:pt x="243840" y="46990"/>
                  </a:cubicBezTo>
                  <a:cubicBezTo>
                    <a:pt x="259080" y="29210"/>
                    <a:pt x="295910" y="2540"/>
                    <a:pt x="313690" y="1270"/>
                  </a:cubicBezTo>
                  <a:cubicBezTo>
                    <a:pt x="322580" y="0"/>
                    <a:pt x="331470" y="5080"/>
                    <a:pt x="335280" y="10160"/>
                  </a:cubicBezTo>
                  <a:cubicBezTo>
                    <a:pt x="340360" y="16510"/>
                    <a:pt x="341630" y="35560"/>
                    <a:pt x="336550" y="40640"/>
                  </a:cubicBezTo>
                  <a:cubicBezTo>
                    <a:pt x="330200" y="48260"/>
                    <a:pt x="306070" y="52070"/>
                    <a:pt x="299720" y="46990"/>
                  </a:cubicBezTo>
                  <a:cubicBezTo>
                    <a:pt x="293370" y="40640"/>
                    <a:pt x="290830" y="16510"/>
                    <a:pt x="297180" y="10160"/>
                  </a:cubicBezTo>
                  <a:cubicBezTo>
                    <a:pt x="300990" y="3810"/>
                    <a:pt x="320040" y="0"/>
                    <a:pt x="326390" y="3810"/>
                  </a:cubicBezTo>
                  <a:cubicBezTo>
                    <a:pt x="334010" y="7620"/>
                    <a:pt x="341630" y="27940"/>
                    <a:pt x="337820" y="39370"/>
                  </a:cubicBezTo>
                  <a:cubicBezTo>
                    <a:pt x="332740" y="55880"/>
                    <a:pt x="288290" y="69850"/>
                    <a:pt x="274320" y="88900"/>
                  </a:cubicBezTo>
                  <a:cubicBezTo>
                    <a:pt x="262890" y="105410"/>
                    <a:pt x="265430" y="125730"/>
                    <a:pt x="252730" y="142240"/>
                  </a:cubicBezTo>
                  <a:cubicBezTo>
                    <a:pt x="238760" y="162560"/>
                    <a:pt x="212090" y="170180"/>
                    <a:pt x="187960" y="196850"/>
                  </a:cubicBezTo>
                  <a:cubicBezTo>
                    <a:pt x="146050" y="241300"/>
                    <a:pt x="76200" y="381000"/>
                    <a:pt x="40640" y="401320"/>
                  </a:cubicBezTo>
                  <a:cubicBezTo>
                    <a:pt x="26670" y="407670"/>
                    <a:pt x="12700" y="407670"/>
                    <a:pt x="6350" y="402590"/>
                  </a:cubicBezTo>
                  <a:cubicBezTo>
                    <a:pt x="0" y="397510"/>
                    <a:pt x="3810" y="364490"/>
                    <a:pt x="3810" y="3644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" id="68"/>
          <p:cNvGrpSpPr/>
          <p:nvPr/>
        </p:nvGrpSpPr>
        <p:grpSpPr>
          <a:xfrm rot="0">
            <a:off x="8929688" y="8875395"/>
            <a:ext cx="318135" cy="362903"/>
            <a:chOff x="0" y="0"/>
            <a:chExt cx="424180" cy="48387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49530" y="49530"/>
              <a:ext cx="325120" cy="387350"/>
            </a:xfrm>
            <a:custGeom>
              <a:avLst/>
              <a:gdLst/>
              <a:ahLst/>
              <a:cxnLst/>
              <a:rect r="r" b="b" t="t" l="l"/>
              <a:pathLst>
                <a:path h="387350" w="325120">
                  <a:moveTo>
                    <a:pt x="50800" y="17780"/>
                  </a:moveTo>
                  <a:cubicBezTo>
                    <a:pt x="97790" y="109220"/>
                    <a:pt x="137160" y="163830"/>
                    <a:pt x="167640" y="189230"/>
                  </a:cubicBezTo>
                  <a:cubicBezTo>
                    <a:pt x="190500" y="208280"/>
                    <a:pt x="214630" y="207010"/>
                    <a:pt x="237490" y="226060"/>
                  </a:cubicBezTo>
                  <a:cubicBezTo>
                    <a:pt x="267970" y="254000"/>
                    <a:pt x="318770" y="325120"/>
                    <a:pt x="322580" y="353060"/>
                  </a:cubicBezTo>
                  <a:cubicBezTo>
                    <a:pt x="325120" y="365760"/>
                    <a:pt x="320040" y="377190"/>
                    <a:pt x="313690" y="382270"/>
                  </a:cubicBezTo>
                  <a:cubicBezTo>
                    <a:pt x="307340" y="387350"/>
                    <a:pt x="288290" y="386080"/>
                    <a:pt x="283210" y="381000"/>
                  </a:cubicBezTo>
                  <a:cubicBezTo>
                    <a:pt x="276860" y="374650"/>
                    <a:pt x="274320" y="350520"/>
                    <a:pt x="280670" y="344170"/>
                  </a:cubicBezTo>
                  <a:cubicBezTo>
                    <a:pt x="285750" y="337820"/>
                    <a:pt x="311150" y="337820"/>
                    <a:pt x="317500" y="344170"/>
                  </a:cubicBezTo>
                  <a:cubicBezTo>
                    <a:pt x="323850" y="349250"/>
                    <a:pt x="325120" y="368300"/>
                    <a:pt x="321310" y="374650"/>
                  </a:cubicBezTo>
                  <a:cubicBezTo>
                    <a:pt x="316230" y="381000"/>
                    <a:pt x="295910" y="387350"/>
                    <a:pt x="284480" y="382270"/>
                  </a:cubicBezTo>
                  <a:cubicBezTo>
                    <a:pt x="265430" y="374650"/>
                    <a:pt x="254000" y="316230"/>
                    <a:pt x="231140" y="292100"/>
                  </a:cubicBezTo>
                  <a:cubicBezTo>
                    <a:pt x="209550" y="266700"/>
                    <a:pt x="172720" y="254000"/>
                    <a:pt x="151130" y="232410"/>
                  </a:cubicBezTo>
                  <a:cubicBezTo>
                    <a:pt x="130810" y="210820"/>
                    <a:pt x="119380" y="180340"/>
                    <a:pt x="101600" y="162560"/>
                  </a:cubicBezTo>
                  <a:cubicBezTo>
                    <a:pt x="86360" y="148590"/>
                    <a:pt x="69850" y="146050"/>
                    <a:pt x="55880" y="129540"/>
                  </a:cubicBezTo>
                  <a:cubicBezTo>
                    <a:pt x="35560" y="106680"/>
                    <a:pt x="0" y="50800"/>
                    <a:pt x="1270" y="27940"/>
                  </a:cubicBezTo>
                  <a:cubicBezTo>
                    <a:pt x="2540" y="15240"/>
                    <a:pt x="12700" y="2540"/>
                    <a:pt x="21590" y="1270"/>
                  </a:cubicBezTo>
                  <a:cubicBezTo>
                    <a:pt x="29210" y="0"/>
                    <a:pt x="50800" y="17780"/>
                    <a:pt x="50800" y="177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" id="70"/>
          <p:cNvGrpSpPr/>
          <p:nvPr/>
        </p:nvGrpSpPr>
        <p:grpSpPr>
          <a:xfrm rot="0">
            <a:off x="8537257" y="8833485"/>
            <a:ext cx="381953" cy="221933"/>
            <a:chOff x="0" y="0"/>
            <a:chExt cx="509270" cy="29591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50800" y="45720"/>
              <a:ext cx="410210" cy="208280"/>
            </a:xfrm>
            <a:custGeom>
              <a:avLst/>
              <a:gdLst/>
              <a:ahLst/>
              <a:cxnLst/>
              <a:rect r="r" b="b" t="t" l="l"/>
              <a:pathLst>
                <a:path h="208280" w="410210">
                  <a:moveTo>
                    <a:pt x="99060" y="20320"/>
                  </a:moveTo>
                  <a:cubicBezTo>
                    <a:pt x="212090" y="30480"/>
                    <a:pt x="281940" y="15240"/>
                    <a:pt x="283210" y="20320"/>
                  </a:cubicBezTo>
                  <a:cubicBezTo>
                    <a:pt x="284480" y="22860"/>
                    <a:pt x="247650" y="38100"/>
                    <a:pt x="247650" y="36830"/>
                  </a:cubicBezTo>
                  <a:cubicBezTo>
                    <a:pt x="246380" y="35560"/>
                    <a:pt x="276860" y="10160"/>
                    <a:pt x="294640" y="5080"/>
                  </a:cubicBezTo>
                  <a:cubicBezTo>
                    <a:pt x="311150" y="0"/>
                    <a:pt x="334010" y="1270"/>
                    <a:pt x="350520" y="8890"/>
                  </a:cubicBezTo>
                  <a:cubicBezTo>
                    <a:pt x="367030" y="15240"/>
                    <a:pt x="384810" y="30480"/>
                    <a:pt x="393700" y="45720"/>
                  </a:cubicBezTo>
                  <a:cubicBezTo>
                    <a:pt x="402590" y="60960"/>
                    <a:pt x="410210" y="82550"/>
                    <a:pt x="406400" y="100330"/>
                  </a:cubicBezTo>
                  <a:cubicBezTo>
                    <a:pt x="401320" y="123190"/>
                    <a:pt x="381000" y="158750"/>
                    <a:pt x="358140" y="168910"/>
                  </a:cubicBezTo>
                  <a:cubicBezTo>
                    <a:pt x="336550" y="180340"/>
                    <a:pt x="297180" y="180340"/>
                    <a:pt x="275590" y="168910"/>
                  </a:cubicBezTo>
                  <a:cubicBezTo>
                    <a:pt x="254000" y="157480"/>
                    <a:pt x="233680" y="121920"/>
                    <a:pt x="228600" y="100330"/>
                  </a:cubicBezTo>
                  <a:cubicBezTo>
                    <a:pt x="226060" y="81280"/>
                    <a:pt x="232410" y="59690"/>
                    <a:pt x="241300" y="44450"/>
                  </a:cubicBezTo>
                  <a:cubicBezTo>
                    <a:pt x="251460" y="29210"/>
                    <a:pt x="267970" y="13970"/>
                    <a:pt x="285750" y="7620"/>
                  </a:cubicBezTo>
                  <a:cubicBezTo>
                    <a:pt x="302260" y="1270"/>
                    <a:pt x="325120" y="0"/>
                    <a:pt x="341630" y="5080"/>
                  </a:cubicBezTo>
                  <a:cubicBezTo>
                    <a:pt x="359410" y="10160"/>
                    <a:pt x="378460" y="22860"/>
                    <a:pt x="388620" y="36830"/>
                  </a:cubicBezTo>
                  <a:cubicBezTo>
                    <a:pt x="400050" y="52070"/>
                    <a:pt x="406400" y="73660"/>
                    <a:pt x="406400" y="91440"/>
                  </a:cubicBezTo>
                  <a:cubicBezTo>
                    <a:pt x="406400" y="109220"/>
                    <a:pt x="402590" y="129540"/>
                    <a:pt x="388620" y="144780"/>
                  </a:cubicBezTo>
                  <a:cubicBezTo>
                    <a:pt x="364490" y="170180"/>
                    <a:pt x="299720" y="189230"/>
                    <a:pt x="250190" y="198120"/>
                  </a:cubicBezTo>
                  <a:cubicBezTo>
                    <a:pt x="196850" y="208280"/>
                    <a:pt x="118110" y="207010"/>
                    <a:pt x="77470" y="196850"/>
                  </a:cubicBezTo>
                  <a:cubicBezTo>
                    <a:pt x="53340" y="190500"/>
                    <a:pt x="34290" y="181610"/>
                    <a:pt x="21590" y="167640"/>
                  </a:cubicBezTo>
                  <a:cubicBezTo>
                    <a:pt x="8890" y="152400"/>
                    <a:pt x="0" y="128270"/>
                    <a:pt x="0" y="107950"/>
                  </a:cubicBezTo>
                  <a:cubicBezTo>
                    <a:pt x="0" y="88900"/>
                    <a:pt x="11430" y="63500"/>
                    <a:pt x="21590" y="49530"/>
                  </a:cubicBezTo>
                  <a:cubicBezTo>
                    <a:pt x="31750" y="38100"/>
                    <a:pt x="44450" y="30480"/>
                    <a:pt x="57150" y="25400"/>
                  </a:cubicBezTo>
                  <a:cubicBezTo>
                    <a:pt x="69850" y="20320"/>
                    <a:pt x="99060" y="20320"/>
                    <a:pt x="99060" y="20320"/>
                  </a:cubicBezTo>
                </a:path>
              </a:pathLst>
            </a:custGeom>
            <a:solidFill>
              <a:srgbClr val="FEFEE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" id="72"/>
          <p:cNvGrpSpPr/>
          <p:nvPr/>
        </p:nvGrpSpPr>
        <p:grpSpPr>
          <a:xfrm rot="0">
            <a:off x="8715375" y="8828722"/>
            <a:ext cx="209550" cy="219075"/>
            <a:chOff x="0" y="0"/>
            <a:chExt cx="279400" cy="2921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46990" y="45720"/>
              <a:ext cx="182880" cy="196850"/>
            </a:xfrm>
            <a:custGeom>
              <a:avLst/>
              <a:gdLst/>
              <a:ahLst/>
              <a:cxnLst/>
              <a:rect r="r" b="b" t="t" l="l"/>
              <a:pathLst>
                <a:path h="196850" w="182880">
                  <a:moveTo>
                    <a:pt x="166370" y="41910"/>
                  </a:moveTo>
                  <a:cubicBezTo>
                    <a:pt x="177800" y="137160"/>
                    <a:pt x="166370" y="160020"/>
                    <a:pt x="151130" y="172720"/>
                  </a:cubicBezTo>
                  <a:cubicBezTo>
                    <a:pt x="137160" y="185420"/>
                    <a:pt x="110490" y="194310"/>
                    <a:pt x="92710" y="194310"/>
                  </a:cubicBezTo>
                  <a:cubicBezTo>
                    <a:pt x="77470" y="195580"/>
                    <a:pt x="63500" y="190500"/>
                    <a:pt x="50800" y="184150"/>
                  </a:cubicBezTo>
                  <a:cubicBezTo>
                    <a:pt x="39370" y="177800"/>
                    <a:pt x="26670" y="170180"/>
                    <a:pt x="19050" y="156210"/>
                  </a:cubicBezTo>
                  <a:cubicBezTo>
                    <a:pt x="8890" y="137160"/>
                    <a:pt x="1270" y="97790"/>
                    <a:pt x="8890" y="74930"/>
                  </a:cubicBezTo>
                  <a:cubicBezTo>
                    <a:pt x="17780" y="52070"/>
                    <a:pt x="49530" y="26670"/>
                    <a:pt x="72390" y="19050"/>
                  </a:cubicBezTo>
                  <a:cubicBezTo>
                    <a:pt x="90170" y="13970"/>
                    <a:pt x="111760" y="17780"/>
                    <a:pt x="128270" y="24130"/>
                  </a:cubicBezTo>
                  <a:cubicBezTo>
                    <a:pt x="144780" y="31750"/>
                    <a:pt x="162560" y="45720"/>
                    <a:pt x="170180" y="62230"/>
                  </a:cubicBezTo>
                  <a:cubicBezTo>
                    <a:pt x="180340" y="83820"/>
                    <a:pt x="182880" y="124460"/>
                    <a:pt x="172720" y="146050"/>
                  </a:cubicBezTo>
                  <a:cubicBezTo>
                    <a:pt x="161290" y="167640"/>
                    <a:pt x="128270" y="190500"/>
                    <a:pt x="104140" y="194310"/>
                  </a:cubicBezTo>
                  <a:cubicBezTo>
                    <a:pt x="80010" y="196850"/>
                    <a:pt x="43180" y="182880"/>
                    <a:pt x="26670" y="165100"/>
                  </a:cubicBezTo>
                  <a:cubicBezTo>
                    <a:pt x="10160" y="146050"/>
                    <a:pt x="0" y="107950"/>
                    <a:pt x="6350" y="83820"/>
                  </a:cubicBezTo>
                  <a:cubicBezTo>
                    <a:pt x="12700" y="59690"/>
                    <a:pt x="39370" y="30480"/>
                    <a:pt x="62230" y="22860"/>
                  </a:cubicBezTo>
                  <a:cubicBezTo>
                    <a:pt x="85090" y="13970"/>
                    <a:pt x="125730" y="22860"/>
                    <a:pt x="144780" y="34290"/>
                  </a:cubicBezTo>
                  <a:cubicBezTo>
                    <a:pt x="160020" y="43180"/>
                    <a:pt x="170180" y="59690"/>
                    <a:pt x="176530" y="74930"/>
                  </a:cubicBezTo>
                  <a:cubicBezTo>
                    <a:pt x="181610" y="87630"/>
                    <a:pt x="182880" y="102870"/>
                    <a:pt x="181610" y="116840"/>
                  </a:cubicBezTo>
                  <a:cubicBezTo>
                    <a:pt x="179070" y="130810"/>
                    <a:pt x="173990" y="146050"/>
                    <a:pt x="165100" y="156210"/>
                  </a:cubicBezTo>
                  <a:cubicBezTo>
                    <a:pt x="157480" y="167640"/>
                    <a:pt x="146050" y="179070"/>
                    <a:pt x="133350" y="185420"/>
                  </a:cubicBezTo>
                  <a:cubicBezTo>
                    <a:pt x="121920" y="191770"/>
                    <a:pt x="106680" y="194310"/>
                    <a:pt x="92710" y="194310"/>
                  </a:cubicBezTo>
                  <a:cubicBezTo>
                    <a:pt x="78740" y="194310"/>
                    <a:pt x="63500" y="190500"/>
                    <a:pt x="50800" y="184150"/>
                  </a:cubicBezTo>
                  <a:cubicBezTo>
                    <a:pt x="39370" y="177800"/>
                    <a:pt x="26670" y="168910"/>
                    <a:pt x="19050" y="156210"/>
                  </a:cubicBezTo>
                  <a:cubicBezTo>
                    <a:pt x="10160" y="142240"/>
                    <a:pt x="5080" y="118110"/>
                    <a:pt x="3810" y="100330"/>
                  </a:cubicBezTo>
                  <a:cubicBezTo>
                    <a:pt x="3810" y="85090"/>
                    <a:pt x="5080" y="71120"/>
                    <a:pt x="10160" y="58420"/>
                  </a:cubicBezTo>
                  <a:cubicBezTo>
                    <a:pt x="15240" y="45720"/>
                    <a:pt x="24130" y="33020"/>
                    <a:pt x="35560" y="24130"/>
                  </a:cubicBezTo>
                  <a:cubicBezTo>
                    <a:pt x="45720" y="15240"/>
                    <a:pt x="59690" y="7620"/>
                    <a:pt x="72390" y="5080"/>
                  </a:cubicBezTo>
                  <a:cubicBezTo>
                    <a:pt x="86360" y="1270"/>
                    <a:pt x="101600" y="0"/>
                    <a:pt x="115570" y="5080"/>
                  </a:cubicBezTo>
                  <a:cubicBezTo>
                    <a:pt x="132080" y="11430"/>
                    <a:pt x="166370" y="41910"/>
                    <a:pt x="166370" y="41910"/>
                  </a:cubicBezTo>
                </a:path>
              </a:pathLst>
            </a:custGeom>
            <a:solidFill>
              <a:srgbClr val="FEFEE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" id="74"/>
          <p:cNvGrpSpPr/>
          <p:nvPr/>
        </p:nvGrpSpPr>
        <p:grpSpPr>
          <a:xfrm rot="0">
            <a:off x="8426768" y="8854440"/>
            <a:ext cx="254317" cy="216217"/>
            <a:chOff x="0" y="0"/>
            <a:chExt cx="339090" cy="28829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49530" y="49530"/>
              <a:ext cx="238760" cy="186690"/>
            </a:xfrm>
            <a:custGeom>
              <a:avLst/>
              <a:gdLst/>
              <a:ahLst/>
              <a:cxnLst/>
              <a:rect r="r" b="b" t="t" l="l"/>
              <a:pathLst>
                <a:path h="186690" w="238760">
                  <a:moveTo>
                    <a:pt x="195580" y="165100"/>
                  </a:moveTo>
                  <a:cubicBezTo>
                    <a:pt x="152400" y="186690"/>
                    <a:pt x="147320" y="173990"/>
                    <a:pt x="137160" y="172720"/>
                  </a:cubicBezTo>
                  <a:cubicBezTo>
                    <a:pt x="120650" y="170180"/>
                    <a:pt x="92710" y="186690"/>
                    <a:pt x="74930" y="185420"/>
                  </a:cubicBezTo>
                  <a:cubicBezTo>
                    <a:pt x="59690" y="184150"/>
                    <a:pt x="46990" y="176530"/>
                    <a:pt x="35560" y="168910"/>
                  </a:cubicBezTo>
                  <a:cubicBezTo>
                    <a:pt x="25400" y="160020"/>
                    <a:pt x="15240" y="147320"/>
                    <a:pt x="8890" y="134620"/>
                  </a:cubicBezTo>
                  <a:cubicBezTo>
                    <a:pt x="3810" y="123190"/>
                    <a:pt x="0" y="106680"/>
                    <a:pt x="1270" y="93980"/>
                  </a:cubicBezTo>
                  <a:cubicBezTo>
                    <a:pt x="1270" y="80010"/>
                    <a:pt x="6350" y="64770"/>
                    <a:pt x="12700" y="52070"/>
                  </a:cubicBezTo>
                  <a:cubicBezTo>
                    <a:pt x="20320" y="40640"/>
                    <a:pt x="41910" y="21590"/>
                    <a:pt x="43180" y="21590"/>
                  </a:cubicBezTo>
                  <a:cubicBezTo>
                    <a:pt x="44450" y="22860"/>
                    <a:pt x="2540" y="83820"/>
                    <a:pt x="1270" y="83820"/>
                  </a:cubicBezTo>
                  <a:cubicBezTo>
                    <a:pt x="1270" y="83820"/>
                    <a:pt x="15240" y="45720"/>
                    <a:pt x="27940" y="33020"/>
                  </a:cubicBezTo>
                  <a:cubicBezTo>
                    <a:pt x="40640" y="21590"/>
                    <a:pt x="62230" y="11430"/>
                    <a:pt x="80010" y="8890"/>
                  </a:cubicBezTo>
                  <a:cubicBezTo>
                    <a:pt x="97790" y="7620"/>
                    <a:pt x="119380" y="11430"/>
                    <a:pt x="134620" y="21590"/>
                  </a:cubicBezTo>
                  <a:cubicBezTo>
                    <a:pt x="149860" y="30480"/>
                    <a:pt x="166370" y="45720"/>
                    <a:pt x="171450" y="63500"/>
                  </a:cubicBezTo>
                  <a:cubicBezTo>
                    <a:pt x="179070" y="86360"/>
                    <a:pt x="177800" y="127000"/>
                    <a:pt x="163830" y="147320"/>
                  </a:cubicBezTo>
                  <a:cubicBezTo>
                    <a:pt x="149860" y="167640"/>
                    <a:pt x="114300" y="186690"/>
                    <a:pt x="90170" y="186690"/>
                  </a:cubicBezTo>
                  <a:cubicBezTo>
                    <a:pt x="66040" y="186690"/>
                    <a:pt x="30480" y="166370"/>
                    <a:pt x="16510" y="147320"/>
                  </a:cubicBezTo>
                  <a:cubicBezTo>
                    <a:pt x="5080" y="133350"/>
                    <a:pt x="0" y="111760"/>
                    <a:pt x="1270" y="93980"/>
                  </a:cubicBezTo>
                  <a:cubicBezTo>
                    <a:pt x="1270" y="74930"/>
                    <a:pt x="7620" y="54610"/>
                    <a:pt x="21590" y="40640"/>
                  </a:cubicBezTo>
                  <a:cubicBezTo>
                    <a:pt x="38100" y="24130"/>
                    <a:pt x="73660" y="6350"/>
                    <a:pt x="99060" y="8890"/>
                  </a:cubicBezTo>
                  <a:cubicBezTo>
                    <a:pt x="123190" y="11430"/>
                    <a:pt x="156210" y="39370"/>
                    <a:pt x="167640" y="55880"/>
                  </a:cubicBezTo>
                  <a:cubicBezTo>
                    <a:pt x="175260" y="64770"/>
                    <a:pt x="177800" y="71120"/>
                    <a:pt x="177800" y="82550"/>
                  </a:cubicBezTo>
                  <a:cubicBezTo>
                    <a:pt x="176530" y="104140"/>
                    <a:pt x="154940" y="157480"/>
                    <a:pt x="137160" y="172720"/>
                  </a:cubicBezTo>
                  <a:cubicBezTo>
                    <a:pt x="125730" y="182880"/>
                    <a:pt x="110490" y="185420"/>
                    <a:pt x="96520" y="186690"/>
                  </a:cubicBezTo>
                  <a:cubicBezTo>
                    <a:pt x="82550" y="186690"/>
                    <a:pt x="67310" y="185420"/>
                    <a:pt x="54610" y="179070"/>
                  </a:cubicBezTo>
                  <a:cubicBezTo>
                    <a:pt x="38100" y="171450"/>
                    <a:pt x="17780" y="151130"/>
                    <a:pt x="8890" y="134620"/>
                  </a:cubicBezTo>
                  <a:cubicBezTo>
                    <a:pt x="2540" y="121920"/>
                    <a:pt x="0" y="106680"/>
                    <a:pt x="1270" y="93980"/>
                  </a:cubicBezTo>
                  <a:cubicBezTo>
                    <a:pt x="1270" y="80010"/>
                    <a:pt x="6350" y="64770"/>
                    <a:pt x="12700" y="52070"/>
                  </a:cubicBezTo>
                  <a:cubicBezTo>
                    <a:pt x="20320" y="40640"/>
                    <a:pt x="33020" y="24130"/>
                    <a:pt x="43180" y="21590"/>
                  </a:cubicBezTo>
                  <a:cubicBezTo>
                    <a:pt x="50800" y="20320"/>
                    <a:pt x="57150" y="35560"/>
                    <a:pt x="68580" y="35560"/>
                  </a:cubicBezTo>
                  <a:cubicBezTo>
                    <a:pt x="86360" y="36830"/>
                    <a:pt x="118110" y="3810"/>
                    <a:pt x="142240" y="1270"/>
                  </a:cubicBezTo>
                  <a:cubicBezTo>
                    <a:pt x="162560" y="0"/>
                    <a:pt x="187960" y="8890"/>
                    <a:pt x="203200" y="19050"/>
                  </a:cubicBezTo>
                  <a:cubicBezTo>
                    <a:pt x="214630" y="27940"/>
                    <a:pt x="223520" y="39370"/>
                    <a:pt x="229870" y="52070"/>
                  </a:cubicBezTo>
                  <a:cubicBezTo>
                    <a:pt x="234950" y="64770"/>
                    <a:pt x="238760" y="80010"/>
                    <a:pt x="237490" y="93980"/>
                  </a:cubicBezTo>
                  <a:cubicBezTo>
                    <a:pt x="237490" y="107950"/>
                    <a:pt x="232410" y="123190"/>
                    <a:pt x="226060" y="134620"/>
                  </a:cubicBezTo>
                  <a:cubicBezTo>
                    <a:pt x="218440" y="147320"/>
                    <a:pt x="195580" y="165100"/>
                    <a:pt x="195580" y="165100"/>
                  </a:cubicBezTo>
                </a:path>
              </a:pathLst>
            </a:custGeom>
            <a:solidFill>
              <a:srgbClr val="FEFEE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" id="76"/>
          <p:cNvGrpSpPr/>
          <p:nvPr/>
        </p:nvGrpSpPr>
        <p:grpSpPr>
          <a:xfrm rot="0">
            <a:off x="8719185" y="8840152"/>
            <a:ext cx="216217" cy="212408"/>
            <a:chOff x="0" y="0"/>
            <a:chExt cx="288290" cy="28321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44450" y="46990"/>
              <a:ext cx="196850" cy="189230"/>
            </a:xfrm>
            <a:custGeom>
              <a:avLst/>
              <a:gdLst/>
              <a:ahLst/>
              <a:cxnLst/>
              <a:rect r="r" b="b" t="t" l="l"/>
              <a:pathLst>
                <a:path h="189230" w="196850">
                  <a:moveTo>
                    <a:pt x="129540" y="10160"/>
                  </a:moveTo>
                  <a:cubicBezTo>
                    <a:pt x="179070" y="46990"/>
                    <a:pt x="191770" y="66040"/>
                    <a:pt x="193040" y="85090"/>
                  </a:cubicBezTo>
                  <a:cubicBezTo>
                    <a:pt x="194310" y="107950"/>
                    <a:pt x="182880" y="147320"/>
                    <a:pt x="163830" y="163830"/>
                  </a:cubicBezTo>
                  <a:cubicBezTo>
                    <a:pt x="146050" y="179070"/>
                    <a:pt x="106680" y="189230"/>
                    <a:pt x="83820" y="182880"/>
                  </a:cubicBezTo>
                  <a:cubicBezTo>
                    <a:pt x="59690" y="176530"/>
                    <a:pt x="30480" y="149860"/>
                    <a:pt x="21590" y="127000"/>
                  </a:cubicBezTo>
                  <a:cubicBezTo>
                    <a:pt x="12700" y="104140"/>
                    <a:pt x="19050" y="64770"/>
                    <a:pt x="33020" y="44450"/>
                  </a:cubicBezTo>
                  <a:cubicBezTo>
                    <a:pt x="46990" y="25400"/>
                    <a:pt x="83820" y="7620"/>
                    <a:pt x="107950" y="7620"/>
                  </a:cubicBezTo>
                  <a:cubicBezTo>
                    <a:pt x="132080" y="8890"/>
                    <a:pt x="167640" y="27940"/>
                    <a:pt x="180340" y="49530"/>
                  </a:cubicBezTo>
                  <a:cubicBezTo>
                    <a:pt x="193040" y="69850"/>
                    <a:pt x="196850" y="109220"/>
                    <a:pt x="186690" y="132080"/>
                  </a:cubicBezTo>
                  <a:cubicBezTo>
                    <a:pt x="176530" y="154940"/>
                    <a:pt x="144780" y="179070"/>
                    <a:pt x="121920" y="184150"/>
                  </a:cubicBezTo>
                  <a:cubicBezTo>
                    <a:pt x="99060" y="189230"/>
                    <a:pt x="69850" y="180340"/>
                    <a:pt x="50800" y="168910"/>
                  </a:cubicBezTo>
                  <a:cubicBezTo>
                    <a:pt x="33020" y="158750"/>
                    <a:pt x="15240" y="140970"/>
                    <a:pt x="7620" y="123190"/>
                  </a:cubicBezTo>
                  <a:cubicBezTo>
                    <a:pt x="0" y="104140"/>
                    <a:pt x="1270" y="77470"/>
                    <a:pt x="6350" y="59690"/>
                  </a:cubicBezTo>
                  <a:cubicBezTo>
                    <a:pt x="10160" y="45720"/>
                    <a:pt x="20320" y="33020"/>
                    <a:pt x="30480" y="24130"/>
                  </a:cubicBezTo>
                  <a:cubicBezTo>
                    <a:pt x="40640" y="15240"/>
                    <a:pt x="53340" y="6350"/>
                    <a:pt x="67310" y="3810"/>
                  </a:cubicBezTo>
                  <a:cubicBezTo>
                    <a:pt x="85090" y="0"/>
                    <a:pt x="129540" y="10160"/>
                    <a:pt x="129540" y="10160"/>
                  </a:cubicBezTo>
                </a:path>
              </a:pathLst>
            </a:custGeom>
            <a:solidFill>
              <a:srgbClr val="FEFEE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" id="78"/>
          <p:cNvGrpSpPr/>
          <p:nvPr/>
        </p:nvGrpSpPr>
        <p:grpSpPr>
          <a:xfrm rot="0">
            <a:off x="7720965" y="6001703"/>
            <a:ext cx="226695" cy="670560"/>
            <a:chOff x="0" y="0"/>
            <a:chExt cx="302260" cy="89408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48260" y="44450"/>
              <a:ext cx="204470" cy="805180"/>
            </a:xfrm>
            <a:custGeom>
              <a:avLst/>
              <a:gdLst/>
              <a:ahLst/>
              <a:cxnLst/>
              <a:rect r="r" b="b" t="t" l="l"/>
              <a:pathLst>
                <a:path h="805180" w="204470">
                  <a:moveTo>
                    <a:pt x="194310" y="90170"/>
                  </a:moveTo>
                  <a:cubicBezTo>
                    <a:pt x="198120" y="419100"/>
                    <a:pt x="182880" y="438150"/>
                    <a:pt x="177800" y="481330"/>
                  </a:cubicBezTo>
                  <a:cubicBezTo>
                    <a:pt x="171450" y="548640"/>
                    <a:pt x="204470" y="685800"/>
                    <a:pt x="182880" y="739140"/>
                  </a:cubicBezTo>
                  <a:cubicBezTo>
                    <a:pt x="171450" y="769620"/>
                    <a:pt x="147320" y="789940"/>
                    <a:pt x="123190" y="797560"/>
                  </a:cubicBezTo>
                  <a:cubicBezTo>
                    <a:pt x="100330" y="805180"/>
                    <a:pt x="60960" y="796290"/>
                    <a:pt x="41910" y="781050"/>
                  </a:cubicBezTo>
                  <a:cubicBezTo>
                    <a:pt x="22860" y="765810"/>
                    <a:pt x="10160" y="727710"/>
                    <a:pt x="10160" y="704850"/>
                  </a:cubicBezTo>
                  <a:cubicBezTo>
                    <a:pt x="10160" y="685800"/>
                    <a:pt x="20320" y="665480"/>
                    <a:pt x="33020" y="652780"/>
                  </a:cubicBezTo>
                  <a:cubicBezTo>
                    <a:pt x="44450" y="638810"/>
                    <a:pt x="63500" y="627380"/>
                    <a:pt x="82550" y="624840"/>
                  </a:cubicBezTo>
                  <a:cubicBezTo>
                    <a:pt x="105410" y="622300"/>
                    <a:pt x="144780" y="632460"/>
                    <a:pt x="161290" y="650240"/>
                  </a:cubicBezTo>
                  <a:cubicBezTo>
                    <a:pt x="179070" y="668020"/>
                    <a:pt x="190500" y="706120"/>
                    <a:pt x="185420" y="730250"/>
                  </a:cubicBezTo>
                  <a:cubicBezTo>
                    <a:pt x="180340" y="754380"/>
                    <a:pt x="153670" y="783590"/>
                    <a:pt x="133350" y="793750"/>
                  </a:cubicBezTo>
                  <a:cubicBezTo>
                    <a:pt x="115570" y="802640"/>
                    <a:pt x="93980" y="802640"/>
                    <a:pt x="76200" y="798830"/>
                  </a:cubicBezTo>
                  <a:cubicBezTo>
                    <a:pt x="58420" y="793750"/>
                    <a:pt x="39370" y="781050"/>
                    <a:pt x="29210" y="767080"/>
                  </a:cubicBezTo>
                  <a:cubicBezTo>
                    <a:pt x="17780" y="753110"/>
                    <a:pt x="13970" y="736600"/>
                    <a:pt x="8890" y="713740"/>
                  </a:cubicBezTo>
                  <a:cubicBezTo>
                    <a:pt x="1270" y="674370"/>
                    <a:pt x="0" y="608330"/>
                    <a:pt x="2540" y="551180"/>
                  </a:cubicBezTo>
                  <a:cubicBezTo>
                    <a:pt x="3810" y="490220"/>
                    <a:pt x="21590" y="427990"/>
                    <a:pt x="24130" y="358140"/>
                  </a:cubicBezTo>
                  <a:cubicBezTo>
                    <a:pt x="27940" y="276860"/>
                    <a:pt x="11430" y="139700"/>
                    <a:pt x="16510" y="90170"/>
                  </a:cubicBezTo>
                  <a:cubicBezTo>
                    <a:pt x="19050" y="69850"/>
                    <a:pt x="19050" y="60960"/>
                    <a:pt x="26670" y="48260"/>
                  </a:cubicBezTo>
                  <a:cubicBezTo>
                    <a:pt x="36830" y="33020"/>
                    <a:pt x="55880" y="13970"/>
                    <a:pt x="73660" y="6350"/>
                  </a:cubicBezTo>
                  <a:cubicBezTo>
                    <a:pt x="92710" y="0"/>
                    <a:pt x="120650" y="1270"/>
                    <a:pt x="137160" y="6350"/>
                  </a:cubicBezTo>
                  <a:cubicBezTo>
                    <a:pt x="151130" y="11430"/>
                    <a:pt x="162560" y="19050"/>
                    <a:pt x="172720" y="30480"/>
                  </a:cubicBezTo>
                  <a:cubicBezTo>
                    <a:pt x="182880" y="45720"/>
                    <a:pt x="194310" y="90170"/>
                    <a:pt x="194310" y="90170"/>
                  </a:cubicBezTo>
                </a:path>
              </a:pathLst>
            </a:custGeom>
            <a:solidFill>
              <a:srgbClr val="FEFEE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0" id="80"/>
          <p:cNvGrpSpPr/>
          <p:nvPr/>
        </p:nvGrpSpPr>
        <p:grpSpPr>
          <a:xfrm rot="0">
            <a:off x="4190047" y="3083242"/>
            <a:ext cx="485775" cy="301942"/>
            <a:chOff x="0" y="0"/>
            <a:chExt cx="647700" cy="40259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38100" y="46990"/>
              <a:ext cx="560070" cy="304800"/>
            </a:xfrm>
            <a:custGeom>
              <a:avLst/>
              <a:gdLst/>
              <a:ahLst/>
              <a:cxnLst/>
              <a:rect r="r" b="b" t="t" l="l"/>
              <a:pathLst>
                <a:path h="304800" w="560070">
                  <a:moveTo>
                    <a:pt x="170180" y="304800"/>
                  </a:moveTo>
                  <a:cubicBezTo>
                    <a:pt x="90170" y="287020"/>
                    <a:pt x="26670" y="262890"/>
                    <a:pt x="12700" y="232410"/>
                  </a:cubicBezTo>
                  <a:cubicBezTo>
                    <a:pt x="0" y="203200"/>
                    <a:pt x="10160" y="149860"/>
                    <a:pt x="29210" y="123190"/>
                  </a:cubicBezTo>
                  <a:cubicBezTo>
                    <a:pt x="50800" y="95250"/>
                    <a:pt x="101600" y="83820"/>
                    <a:pt x="135890" y="69850"/>
                  </a:cubicBezTo>
                  <a:cubicBezTo>
                    <a:pt x="168910" y="57150"/>
                    <a:pt x="201930" y="44450"/>
                    <a:pt x="234950" y="41910"/>
                  </a:cubicBezTo>
                  <a:cubicBezTo>
                    <a:pt x="265430" y="40640"/>
                    <a:pt x="298450" y="58420"/>
                    <a:pt x="327660" y="58420"/>
                  </a:cubicBezTo>
                  <a:cubicBezTo>
                    <a:pt x="351790" y="58420"/>
                    <a:pt x="374650" y="54610"/>
                    <a:pt x="393700" y="45720"/>
                  </a:cubicBezTo>
                  <a:cubicBezTo>
                    <a:pt x="410210" y="38100"/>
                    <a:pt x="420370" y="15240"/>
                    <a:pt x="436880" y="8890"/>
                  </a:cubicBezTo>
                  <a:cubicBezTo>
                    <a:pt x="453390" y="2540"/>
                    <a:pt x="476250" y="1270"/>
                    <a:pt x="494030" y="6350"/>
                  </a:cubicBezTo>
                  <a:cubicBezTo>
                    <a:pt x="510540" y="11430"/>
                    <a:pt x="529590" y="24130"/>
                    <a:pt x="541020" y="38100"/>
                  </a:cubicBezTo>
                  <a:cubicBezTo>
                    <a:pt x="551180" y="52070"/>
                    <a:pt x="558800" y="73660"/>
                    <a:pt x="558800" y="92710"/>
                  </a:cubicBezTo>
                  <a:cubicBezTo>
                    <a:pt x="558800" y="110490"/>
                    <a:pt x="551180" y="132080"/>
                    <a:pt x="539750" y="146050"/>
                  </a:cubicBezTo>
                  <a:cubicBezTo>
                    <a:pt x="529590" y="160020"/>
                    <a:pt x="511810" y="173990"/>
                    <a:pt x="492760" y="177800"/>
                  </a:cubicBezTo>
                  <a:cubicBezTo>
                    <a:pt x="469900" y="181610"/>
                    <a:pt x="430530" y="175260"/>
                    <a:pt x="411480" y="160020"/>
                  </a:cubicBezTo>
                  <a:cubicBezTo>
                    <a:pt x="392430" y="143510"/>
                    <a:pt x="378460" y="106680"/>
                    <a:pt x="381000" y="82550"/>
                  </a:cubicBezTo>
                  <a:cubicBezTo>
                    <a:pt x="383540" y="57150"/>
                    <a:pt x="408940" y="25400"/>
                    <a:pt x="427990" y="12700"/>
                  </a:cubicBezTo>
                  <a:cubicBezTo>
                    <a:pt x="444500" y="2540"/>
                    <a:pt x="466090" y="0"/>
                    <a:pt x="483870" y="3810"/>
                  </a:cubicBezTo>
                  <a:cubicBezTo>
                    <a:pt x="506730" y="10160"/>
                    <a:pt x="539750" y="33020"/>
                    <a:pt x="549910" y="54610"/>
                  </a:cubicBezTo>
                  <a:cubicBezTo>
                    <a:pt x="560070" y="77470"/>
                    <a:pt x="558800" y="114300"/>
                    <a:pt x="546100" y="138430"/>
                  </a:cubicBezTo>
                  <a:cubicBezTo>
                    <a:pt x="529590" y="165100"/>
                    <a:pt x="482600" y="182880"/>
                    <a:pt x="449580" y="199390"/>
                  </a:cubicBezTo>
                  <a:cubicBezTo>
                    <a:pt x="416560" y="217170"/>
                    <a:pt x="379730" y="240030"/>
                    <a:pt x="346710" y="242570"/>
                  </a:cubicBezTo>
                  <a:cubicBezTo>
                    <a:pt x="314960" y="245110"/>
                    <a:pt x="284480" y="219710"/>
                    <a:pt x="254000" y="218440"/>
                  </a:cubicBezTo>
                  <a:cubicBezTo>
                    <a:pt x="224790" y="218440"/>
                    <a:pt x="184150" y="248920"/>
                    <a:pt x="165100" y="236220"/>
                  </a:cubicBezTo>
                  <a:cubicBezTo>
                    <a:pt x="144780" y="222250"/>
                    <a:pt x="130810" y="134620"/>
                    <a:pt x="144780" y="120650"/>
                  </a:cubicBezTo>
                  <a:cubicBezTo>
                    <a:pt x="158750" y="109220"/>
                    <a:pt x="213360" y="129540"/>
                    <a:pt x="234950" y="144780"/>
                  </a:cubicBezTo>
                  <a:cubicBezTo>
                    <a:pt x="252730" y="157480"/>
                    <a:pt x="264160" y="179070"/>
                    <a:pt x="269240" y="196850"/>
                  </a:cubicBezTo>
                  <a:cubicBezTo>
                    <a:pt x="273050" y="210820"/>
                    <a:pt x="271780" y="226060"/>
                    <a:pt x="269240" y="240030"/>
                  </a:cubicBezTo>
                  <a:cubicBezTo>
                    <a:pt x="265430" y="252730"/>
                    <a:pt x="257810" y="266700"/>
                    <a:pt x="247650" y="276860"/>
                  </a:cubicBezTo>
                  <a:cubicBezTo>
                    <a:pt x="238760" y="287020"/>
                    <a:pt x="226060" y="295910"/>
                    <a:pt x="212090" y="299720"/>
                  </a:cubicBezTo>
                  <a:cubicBezTo>
                    <a:pt x="199390" y="304800"/>
                    <a:pt x="170180" y="304800"/>
                    <a:pt x="170180" y="304800"/>
                  </a:cubicBezTo>
                </a:path>
              </a:pathLst>
            </a:custGeom>
            <a:solidFill>
              <a:srgbClr val="FEFEE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2" id="82"/>
          <p:cNvGrpSpPr/>
          <p:nvPr/>
        </p:nvGrpSpPr>
        <p:grpSpPr>
          <a:xfrm rot="0">
            <a:off x="13137832" y="5270182"/>
            <a:ext cx="660082" cy="257175"/>
            <a:chOff x="0" y="0"/>
            <a:chExt cx="880110" cy="34290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49530" y="27940"/>
              <a:ext cx="783590" cy="262890"/>
            </a:xfrm>
            <a:custGeom>
              <a:avLst/>
              <a:gdLst/>
              <a:ahLst/>
              <a:cxnLst/>
              <a:rect r="r" b="b" t="t" l="l"/>
              <a:pathLst>
                <a:path h="262890" w="783590">
                  <a:moveTo>
                    <a:pt x="529590" y="262890"/>
                  </a:moveTo>
                  <a:cubicBezTo>
                    <a:pt x="190500" y="252730"/>
                    <a:pt x="105410" y="224790"/>
                    <a:pt x="67310" y="209550"/>
                  </a:cubicBezTo>
                  <a:cubicBezTo>
                    <a:pt x="48260" y="201930"/>
                    <a:pt x="39370" y="198120"/>
                    <a:pt x="29210" y="189230"/>
                  </a:cubicBezTo>
                  <a:cubicBezTo>
                    <a:pt x="19050" y="180340"/>
                    <a:pt x="10160" y="166370"/>
                    <a:pt x="6350" y="153670"/>
                  </a:cubicBezTo>
                  <a:cubicBezTo>
                    <a:pt x="1270" y="140970"/>
                    <a:pt x="0" y="124460"/>
                    <a:pt x="1270" y="111760"/>
                  </a:cubicBezTo>
                  <a:cubicBezTo>
                    <a:pt x="3810" y="97790"/>
                    <a:pt x="8890" y="83820"/>
                    <a:pt x="17780" y="71120"/>
                  </a:cubicBezTo>
                  <a:cubicBezTo>
                    <a:pt x="29210" y="57150"/>
                    <a:pt x="48260" y="45720"/>
                    <a:pt x="69850" y="36830"/>
                  </a:cubicBezTo>
                  <a:cubicBezTo>
                    <a:pt x="101600" y="25400"/>
                    <a:pt x="137160" y="25400"/>
                    <a:pt x="190500" y="22860"/>
                  </a:cubicBezTo>
                  <a:cubicBezTo>
                    <a:pt x="300990" y="16510"/>
                    <a:pt x="600710" y="0"/>
                    <a:pt x="690880" y="22860"/>
                  </a:cubicBezTo>
                  <a:cubicBezTo>
                    <a:pt x="728980" y="31750"/>
                    <a:pt x="750570" y="40640"/>
                    <a:pt x="764540" y="60960"/>
                  </a:cubicBezTo>
                  <a:cubicBezTo>
                    <a:pt x="778510" y="81280"/>
                    <a:pt x="783590" y="121920"/>
                    <a:pt x="773430" y="143510"/>
                  </a:cubicBezTo>
                  <a:cubicBezTo>
                    <a:pt x="764540" y="166370"/>
                    <a:pt x="734060" y="193040"/>
                    <a:pt x="709930" y="198120"/>
                  </a:cubicBezTo>
                  <a:cubicBezTo>
                    <a:pt x="687070" y="203200"/>
                    <a:pt x="647700" y="193040"/>
                    <a:pt x="629920" y="175260"/>
                  </a:cubicBezTo>
                  <a:cubicBezTo>
                    <a:pt x="612140" y="158750"/>
                    <a:pt x="599440" y="120650"/>
                    <a:pt x="603250" y="96520"/>
                  </a:cubicBezTo>
                  <a:cubicBezTo>
                    <a:pt x="607060" y="72390"/>
                    <a:pt x="631190" y="40640"/>
                    <a:pt x="654050" y="30480"/>
                  </a:cubicBezTo>
                  <a:cubicBezTo>
                    <a:pt x="675640" y="20320"/>
                    <a:pt x="716280" y="22860"/>
                    <a:pt x="736600" y="35560"/>
                  </a:cubicBezTo>
                  <a:cubicBezTo>
                    <a:pt x="758190" y="48260"/>
                    <a:pt x="777240" y="83820"/>
                    <a:pt x="779780" y="106680"/>
                  </a:cubicBezTo>
                  <a:cubicBezTo>
                    <a:pt x="782320" y="125730"/>
                    <a:pt x="777240" y="146050"/>
                    <a:pt x="764540" y="161290"/>
                  </a:cubicBezTo>
                  <a:cubicBezTo>
                    <a:pt x="750570" y="179070"/>
                    <a:pt x="728980" y="190500"/>
                    <a:pt x="690880" y="200660"/>
                  </a:cubicBezTo>
                  <a:cubicBezTo>
                    <a:pt x="586740" y="227330"/>
                    <a:pt x="147320" y="229870"/>
                    <a:pt x="67310" y="209550"/>
                  </a:cubicBezTo>
                  <a:cubicBezTo>
                    <a:pt x="45720" y="204470"/>
                    <a:pt x="39370" y="198120"/>
                    <a:pt x="29210" y="189230"/>
                  </a:cubicBezTo>
                  <a:cubicBezTo>
                    <a:pt x="19050" y="180340"/>
                    <a:pt x="10160" y="166370"/>
                    <a:pt x="6350" y="153670"/>
                  </a:cubicBezTo>
                  <a:cubicBezTo>
                    <a:pt x="1270" y="140970"/>
                    <a:pt x="0" y="124460"/>
                    <a:pt x="1270" y="111760"/>
                  </a:cubicBezTo>
                  <a:cubicBezTo>
                    <a:pt x="3810" y="97790"/>
                    <a:pt x="10160" y="82550"/>
                    <a:pt x="17780" y="72390"/>
                  </a:cubicBezTo>
                  <a:cubicBezTo>
                    <a:pt x="25400" y="60960"/>
                    <a:pt x="38100" y="50800"/>
                    <a:pt x="50800" y="44450"/>
                  </a:cubicBezTo>
                  <a:cubicBezTo>
                    <a:pt x="62230" y="38100"/>
                    <a:pt x="74930" y="35560"/>
                    <a:pt x="91440" y="34290"/>
                  </a:cubicBezTo>
                  <a:cubicBezTo>
                    <a:pt x="115570" y="34290"/>
                    <a:pt x="152400" y="41910"/>
                    <a:pt x="181610" y="50800"/>
                  </a:cubicBezTo>
                  <a:cubicBezTo>
                    <a:pt x="209550" y="59690"/>
                    <a:pt x="227330" y="77470"/>
                    <a:pt x="265430" y="85090"/>
                  </a:cubicBezTo>
                  <a:cubicBezTo>
                    <a:pt x="331470" y="97790"/>
                    <a:pt x="495300" y="69850"/>
                    <a:pt x="551180" y="87630"/>
                  </a:cubicBezTo>
                  <a:cubicBezTo>
                    <a:pt x="576580" y="95250"/>
                    <a:pt x="591820" y="106680"/>
                    <a:pt x="601980" y="123190"/>
                  </a:cubicBezTo>
                  <a:cubicBezTo>
                    <a:pt x="613410" y="139700"/>
                    <a:pt x="619760" y="165100"/>
                    <a:pt x="617220" y="184150"/>
                  </a:cubicBezTo>
                  <a:cubicBezTo>
                    <a:pt x="614680" y="203200"/>
                    <a:pt x="603250" y="227330"/>
                    <a:pt x="588010" y="240030"/>
                  </a:cubicBezTo>
                  <a:cubicBezTo>
                    <a:pt x="574040" y="252730"/>
                    <a:pt x="529590" y="262890"/>
                    <a:pt x="529590" y="262890"/>
                  </a:cubicBezTo>
                </a:path>
              </a:pathLst>
            </a:custGeom>
            <a:solidFill>
              <a:srgbClr val="FEFEE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4" id="84"/>
          <p:cNvGrpSpPr/>
          <p:nvPr/>
        </p:nvGrpSpPr>
        <p:grpSpPr>
          <a:xfrm rot="0">
            <a:off x="13018770" y="7167562"/>
            <a:ext cx="405765" cy="265747"/>
            <a:chOff x="0" y="0"/>
            <a:chExt cx="541020" cy="35433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48260" y="46990"/>
              <a:ext cx="443230" cy="261620"/>
            </a:xfrm>
            <a:custGeom>
              <a:avLst/>
              <a:gdLst/>
              <a:ahLst/>
              <a:cxnLst/>
              <a:rect r="r" b="b" t="t" l="l"/>
              <a:pathLst>
                <a:path h="261620" w="443230">
                  <a:moveTo>
                    <a:pt x="269240" y="176530"/>
                  </a:moveTo>
                  <a:cubicBezTo>
                    <a:pt x="97790" y="204470"/>
                    <a:pt x="76200" y="196850"/>
                    <a:pt x="62230" y="186690"/>
                  </a:cubicBezTo>
                  <a:cubicBezTo>
                    <a:pt x="49530" y="177800"/>
                    <a:pt x="40640" y="166370"/>
                    <a:pt x="35560" y="152400"/>
                  </a:cubicBezTo>
                  <a:cubicBezTo>
                    <a:pt x="29210" y="135890"/>
                    <a:pt x="26670" y="107950"/>
                    <a:pt x="33020" y="90170"/>
                  </a:cubicBezTo>
                  <a:cubicBezTo>
                    <a:pt x="38100" y="71120"/>
                    <a:pt x="57150" y="50800"/>
                    <a:pt x="72390" y="40640"/>
                  </a:cubicBezTo>
                  <a:cubicBezTo>
                    <a:pt x="83820" y="31750"/>
                    <a:pt x="95250" y="29210"/>
                    <a:pt x="113030" y="27940"/>
                  </a:cubicBezTo>
                  <a:cubicBezTo>
                    <a:pt x="140970" y="26670"/>
                    <a:pt x="191770" y="36830"/>
                    <a:pt x="226060" y="46990"/>
                  </a:cubicBezTo>
                  <a:cubicBezTo>
                    <a:pt x="257810" y="57150"/>
                    <a:pt x="298450" y="62230"/>
                    <a:pt x="313690" y="85090"/>
                  </a:cubicBezTo>
                  <a:cubicBezTo>
                    <a:pt x="328930" y="106680"/>
                    <a:pt x="334010" y="161290"/>
                    <a:pt x="316230" y="180340"/>
                  </a:cubicBezTo>
                  <a:cubicBezTo>
                    <a:pt x="290830" y="208280"/>
                    <a:pt x="167640" y="175260"/>
                    <a:pt x="132080" y="190500"/>
                  </a:cubicBezTo>
                  <a:cubicBezTo>
                    <a:pt x="114300" y="196850"/>
                    <a:pt x="113030" y="214630"/>
                    <a:pt x="99060" y="218440"/>
                  </a:cubicBezTo>
                  <a:cubicBezTo>
                    <a:pt x="82550" y="222250"/>
                    <a:pt x="53340" y="210820"/>
                    <a:pt x="38100" y="200660"/>
                  </a:cubicBezTo>
                  <a:cubicBezTo>
                    <a:pt x="25400" y="193040"/>
                    <a:pt x="16510" y="182880"/>
                    <a:pt x="11430" y="168910"/>
                  </a:cubicBezTo>
                  <a:cubicBezTo>
                    <a:pt x="3810" y="152400"/>
                    <a:pt x="0" y="124460"/>
                    <a:pt x="5080" y="105410"/>
                  </a:cubicBezTo>
                  <a:cubicBezTo>
                    <a:pt x="10160" y="86360"/>
                    <a:pt x="27940" y="66040"/>
                    <a:pt x="43180" y="54610"/>
                  </a:cubicBezTo>
                  <a:cubicBezTo>
                    <a:pt x="54610" y="45720"/>
                    <a:pt x="67310" y="40640"/>
                    <a:pt x="82550" y="40640"/>
                  </a:cubicBezTo>
                  <a:cubicBezTo>
                    <a:pt x="105410" y="41910"/>
                    <a:pt x="147320" y="57150"/>
                    <a:pt x="162560" y="77470"/>
                  </a:cubicBezTo>
                  <a:cubicBezTo>
                    <a:pt x="177800" y="97790"/>
                    <a:pt x="182880" y="137160"/>
                    <a:pt x="175260" y="160020"/>
                  </a:cubicBezTo>
                  <a:cubicBezTo>
                    <a:pt x="166370" y="182880"/>
                    <a:pt x="137160" y="209550"/>
                    <a:pt x="113030" y="215900"/>
                  </a:cubicBezTo>
                  <a:cubicBezTo>
                    <a:pt x="88900" y="222250"/>
                    <a:pt x="50800" y="209550"/>
                    <a:pt x="31750" y="195580"/>
                  </a:cubicBezTo>
                  <a:cubicBezTo>
                    <a:pt x="16510" y="184150"/>
                    <a:pt x="7620" y="163830"/>
                    <a:pt x="3810" y="147320"/>
                  </a:cubicBezTo>
                  <a:cubicBezTo>
                    <a:pt x="0" y="129540"/>
                    <a:pt x="1270" y="106680"/>
                    <a:pt x="11430" y="90170"/>
                  </a:cubicBezTo>
                  <a:cubicBezTo>
                    <a:pt x="22860" y="71120"/>
                    <a:pt x="54610" y="44450"/>
                    <a:pt x="78740" y="41910"/>
                  </a:cubicBezTo>
                  <a:cubicBezTo>
                    <a:pt x="102870" y="38100"/>
                    <a:pt x="139700" y="54610"/>
                    <a:pt x="157480" y="69850"/>
                  </a:cubicBezTo>
                  <a:cubicBezTo>
                    <a:pt x="171450" y="82550"/>
                    <a:pt x="177800" y="104140"/>
                    <a:pt x="179070" y="121920"/>
                  </a:cubicBezTo>
                  <a:cubicBezTo>
                    <a:pt x="181610" y="139700"/>
                    <a:pt x="177800" y="162560"/>
                    <a:pt x="166370" y="177800"/>
                  </a:cubicBezTo>
                  <a:cubicBezTo>
                    <a:pt x="152400" y="195580"/>
                    <a:pt x="116840" y="215900"/>
                    <a:pt x="93980" y="218440"/>
                  </a:cubicBezTo>
                  <a:cubicBezTo>
                    <a:pt x="74930" y="220980"/>
                    <a:pt x="39370" y="201930"/>
                    <a:pt x="39370" y="201930"/>
                  </a:cubicBezTo>
                  <a:cubicBezTo>
                    <a:pt x="39370" y="201930"/>
                    <a:pt x="99060" y="217170"/>
                    <a:pt x="99060" y="218440"/>
                  </a:cubicBezTo>
                  <a:cubicBezTo>
                    <a:pt x="99060" y="218440"/>
                    <a:pt x="69850" y="218440"/>
                    <a:pt x="57150" y="212090"/>
                  </a:cubicBezTo>
                  <a:cubicBezTo>
                    <a:pt x="40640" y="204470"/>
                    <a:pt x="20320" y="184150"/>
                    <a:pt x="11430" y="168910"/>
                  </a:cubicBezTo>
                  <a:cubicBezTo>
                    <a:pt x="3810" y="156210"/>
                    <a:pt x="1270" y="140970"/>
                    <a:pt x="2540" y="127000"/>
                  </a:cubicBezTo>
                  <a:cubicBezTo>
                    <a:pt x="2540" y="113030"/>
                    <a:pt x="3810" y="99060"/>
                    <a:pt x="13970" y="86360"/>
                  </a:cubicBezTo>
                  <a:cubicBezTo>
                    <a:pt x="29210" y="63500"/>
                    <a:pt x="69850" y="31750"/>
                    <a:pt x="109220" y="17780"/>
                  </a:cubicBezTo>
                  <a:cubicBezTo>
                    <a:pt x="158750" y="0"/>
                    <a:pt x="241300" y="0"/>
                    <a:pt x="293370" y="3810"/>
                  </a:cubicBezTo>
                  <a:cubicBezTo>
                    <a:pt x="332740" y="6350"/>
                    <a:pt x="370840" y="5080"/>
                    <a:pt x="396240" y="24130"/>
                  </a:cubicBezTo>
                  <a:cubicBezTo>
                    <a:pt x="420370" y="43180"/>
                    <a:pt x="439420" y="87630"/>
                    <a:pt x="440690" y="119380"/>
                  </a:cubicBezTo>
                  <a:cubicBezTo>
                    <a:pt x="443230" y="149860"/>
                    <a:pt x="427990" y="190500"/>
                    <a:pt x="407670" y="213360"/>
                  </a:cubicBezTo>
                  <a:cubicBezTo>
                    <a:pt x="387350" y="236220"/>
                    <a:pt x="355600" y="252730"/>
                    <a:pt x="316230" y="255270"/>
                  </a:cubicBezTo>
                  <a:cubicBezTo>
                    <a:pt x="254000" y="261620"/>
                    <a:pt x="104140" y="218440"/>
                    <a:pt x="62230" y="186690"/>
                  </a:cubicBezTo>
                  <a:cubicBezTo>
                    <a:pt x="40640" y="170180"/>
                    <a:pt x="34290" y="149860"/>
                    <a:pt x="29210" y="132080"/>
                  </a:cubicBezTo>
                  <a:cubicBezTo>
                    <a:pt x="26670" y="118110"/>
                    <a:pt x="27940" y="102870"/>
                    <a:pt x="33020" y="90170"/>
                  </a:cubicBezTo>
                  <a:cubicBezTo>
                    <a:pt x="36830" y="76200"/>
                    <a:pt x="45720" y="63500"/>
                    <a:pt x="54610" y="53340"/>
                  </a:cubicBezTo>
                  <a:cubicBezTo>
                    <a:pt x="64770" y="44450"/>
                    <a:pt x="74930" y="38100"/>
                    <a:pt x="91440" y="31750"/>
                  </a:cubicBezTo>
                  <a:cubicBezTo>
                    <a:pt x="123190" y="20320"/>
                    <a:pt x="200660" y="3810"/>
                    <a:pt x="233680" y="3810"/>
                  </a:cubicBezTo>
                  <a:cubicBezTo>
                    <a:pt x="251460" y="3810"/>
                    <a:pt x="262890" y="5080"/>
                    <a:pt x="275590" y="10160"/>
                  </a:cubicBezTo>
                  <a:cubicBezTo>
                    <a:pt x="288290" y="16510"/>
                    <a:pt x="300990" y="24130"/>
                    <a:pt x="309880" y="35560"/>
                  </a:cubicBezTo>
                  <a:cubicBezTo>
                    <a:pt x="320040" y="50800"/>
                    <a:pt x="328930" y="77470"/>
                    <a:pt x="328930" y="96520"/>
                  </a:cubicBezTo>
                  <a:cubicBezTo>
                    <a:pt x="330200" y="110490"/>
                    <a:pt x="326390" y="124460"/>
                    <a:pt x="317500" y="137160"/>
                  </a:cubicBezTo>
                  <a:cubicBezTo>
                    <a:pt x="307340" y="152400"/>
                    <a:pt x="269240" y="176530"/>
                    <a:pt x="269240" y="176530"/>
                  </a:cubicBezTo>
                </a:path>
              </a:pathLst>
            </a:custGeom>
            <a:solidFill>
              <a:srgbClr val="FEFEE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0970" y="287269"/>
            <a:ext cx="17511254" cy="9577657"/>
            <a:chOff x="0" y="0"/>
            <a:chExt cx="4612017" cy="2522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2017" cy="2522510"/>
            </a:xfrm>
            <a:custGeom>
              <a:avLst/>
              <a:gdLst/>
              <a:ahLst/>
              <a:cxnLst/>
              <a:rect r="r" b="b" t="t" l="l"/>
              <a:pathLst>
                <a:path h="2522510" w="4612017">
                  <a:moveTo>
                    <a:pt x="22548" y="0"/>
                  </a:moveTo>
                  <a:lnTo>
                    <a:pt x="4589469" y="0"/>
                  </a:lnTo>
                  <a:cubicBezTo>
                    <a:pt x="4601922" y="0"/>
                    <a:pt x="4612017" y="10095"/>
                    <a:pt x="4612017" y="22548"/>
                  </a:cubicBezTo>
                  <a:lnTo>
                    <a:pt x="4612017" y="2499963"/>
                  </a:lnTo>
                  <a:cubicBezTo>
                    <a:pt x="4612017" y="2512415"/>
                    <a:pt x="4601922" y="2522510"/>
                    <a:pt x="4589469" y="2522510"/>
                  </a:cubicBezTo>
                  <a:lnTo>
                    <a:pt x="22548" y="2522510"/>
                  </a:lnTo>
                  <a:cubicBezTo>
                    <a:pt x="10095" y="2522510"/>
                    <a:pt x="0" y="2512415"/>
                    <a:pt x="0" y="2499963"/>
                  </a:cubicBezTo>
                  <a:lnTo>
                    <a:pt x="0" y="22548"/>
                  </a:lnTo>
                  <a:cubicBezTo>
                    <a:pt x="0" y="10095"/>
                    <a:pt x="10095" y="0"/>
                    <a:pt x="22548" y="0"/>
                  </a:cubicBezTo>
                  <a:close/>
                </a:path>
              </a:pathLst>
            </a:custGeom>
            <a:solidFill>
              <a:srgbClr val="235B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12017" cy="2560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48158" y="2396527"/>
            <a:ext cx="226711" cy="22671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B64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48158" y="3126068"/>
            <a:ext cx="226711" cy="2267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B64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548158" y="3855609"/>
            <a:ext cx="226711" cy="2267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B64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548158" y="4585150"/>
            <a:ext cx="226711" cy="22671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B64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548158" y="5314692"/>
            <a:ext cx="226711" cy="22671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B64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48158" y="6044233"/>
            <a:ext cx="226711" cy="2267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B64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548158" y="6773774"/>
            <a:ext cx="226711" cy="22671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B64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548158" y="7503315"/>
            <a:ext cx="226711" cy="22671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B64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548158" y="8232856"/>
            <a:ext cx="226711" cy="22671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B64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637500" y="2474270"/>
            <a:ext cx="48028" cy="5917578"/>
            <a:chOff x="0" y="0"/>
            <a:chExt cx="12649" cy="155853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649" cy="1558539"/>
            </a:xfrm>
            <a:custGeom>
              <a:avLst/>
              <a:gdLst/>
              <a:ahLst/>
              <a:cxnLst/>
              <a:rect r="r" b="b" t="t" l="l"/>
              <a:pathLst>
                <a:path h="1558539" w="12649">
                  <a:moveTo>
                    <a:pt x="0" y="0"/>
                  </a:moveTo>
                  <a:lnTo>
                    <a:pt x="12649" y="0"/>
                  </a:lnTo>
                  <a:lnTo>
                    <a:pt x="12649" y="1558539"/>
                  </a:lnTo>
                  <a:lnTo>
                    <a:pt x="0" y="1558539"/>
                  </a:lnTo>
                  <a:close/>
                </a:path>
              </a:pathLst>
            </a:custGeom>
            <a:solidFill>
              <a:srgbClr val="93B64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2649" cy="1596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643512" y="774804"/>
            <a:ext cx="1841562" cy="1699466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2923940" y="1084358"/>
            <a:ext cx="12440121" cy="655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7"/>
              </a:lnSpc>
            </a:pPr>
            <a:r>
              <a:rPr lang="en-US" b="true" sz="5020">
                <a:solidFill>
                  <a:srgbClr val="F0E5B2"/>
                </a:solidFill>
                <a:latin typeface="Poppins Bold"/>
                <a:ea typeface="Poppins Bold"/>
                <a:cs typeface="Poppins Bold"/>
                <a:sym typeface="Poppins Bold"/>
              </a:rPr>
              <a:t>SOFTWARE DEVELOPMENT TIMELINE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93321" y="2281942"/>
            <a:ext cx="1482714" cy="60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Nov 24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3321" y="3602094"/>
            <a:ext cx="1373553" cy="60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Oct 24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47743" y="5031627"/>
            <a:ext cx="1438001" cy="60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Dec 24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47743" y="6457167"/>
            <a:ext cx="1346725" cy="60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Jan 25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47743" y="7882708"/>
            <a:ext cx="1379103" cy="60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Feb 25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192913" y="3767681"/>
            <a:ext cx="2984370" cy="67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402"/>
              </a:lnSpc>
              <a:spcBef>
                <a:spcPct val="0"/>
              </a:spcBef>
            </a:pPr>
            <a:r>
              <a:rPr lang="en-US" sz="3858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UIUX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192913" y="4571998"/>
            <a:ext cx="5508049" cy="67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402"/>
              </a:lnSpc>
              <a:spcBef>
                <a:spcPct val="0"/>
              </a:spcBef>
            </a:pPr>
            <a:r>
              <a:rPr lang="en-US" sz="3858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HTML, CSS &amp; Bootstrap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183034" y="5376316"/>
            <a:ext cx="4623792" cy="67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402"/>
              </a:lnSpc>
              <a:spcBef>
                <a:spcPct val="0"/>
              </a:spcBef>
            </a:pPr>
            <a:r>
              <a:rPr lang="en-US" sz="3858" strike="noStrike" u="none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Frontend Javascript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183034" y="2159045"/>
            <a:ext cx="2988144" cy="67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402"/>
              </a:lnSpc>
              <a:spcBef>
                <a:spcPct val="0"/>
              </a:spcBef>
            </a:pPr>
            <a:r>
              <a:rPr lang="en-US" sz="3858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App Ideation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183034" y="2963363"/>
            <a:ext cx="2762438" cy="67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402"/>
              </a:lnSpc>
              <a:spcBef>
                <a:spcPct val="0"/>
              </a:spcBef>
            </a:pPr>
            <a:r>
              <a:rPr lang="en-US" sz="3858" strike="noStrike" u="none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ERD Design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192913" y="7789270"/>
            <a:ext cx="2851460" cy="67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402"/>
              </a:lnSpc>
              <a:spcBef>
                <a:spcPct val="0"/>
              </a:spcBef>
            </a:pPr>
            <a:r>
              <a:rPr lang="en-US" sz="3858" strike="noStrike" u="none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Deployment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183034" y="6984952"/>
            <a:ext cx="9918355" cy="67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402"/>
              </a:lnSpc>
              <a:spcBef>
                <a:spcPct val="0"/>
              </a:spcBef>
            </a:pPr>
            <a:r>
              <a:rPr lang="en-US" sz="3858" strike="noStrike" u="none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Develop REST apis for database operations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183034" y="6181416"/>
            <a:ext cx="3796193" cy="67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402"/>
              </a:lnSpc>
              <a:spcBef>
                <a:spcPct val="0"/>
              </a:spcBef>
            </a:pPr>
            <a:r>
              <a:rPr lang="en-US" sz="3858" strike="noStrike" u="none">
                <a:solidFill>
                  <a:srgbClr val="EDDFCF"/>
                </a:solidFill>
                <a:latin typeface="Fraunces"/>
                <a:ea typeface="Fraunces"/>
                <a:cs typeface="Fraunces"/>
                <a:sym typeface="Fraunces"/>
              </a:rPr>
              <a:t>Database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DAGehJAyFX0</dc:identifier>
  <dcterms:modified xsi:type="dcterms:W3CDTF">2011-08-01T06:04:30Z</dcterms:modified>
  <cp:revision>1</cp:revision>
  <dc:title>Root Squad Presentation</dc:title>
</cp:coreProperties>
</file>